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Yixin</a:t>
            </a:r>
          </a:p>
          <a:p>
            <a:pPr/>
            <a:r>
              <a:t>Can you recognize what this is?</a:t>
            </a:r>
          </a:p>
          <a:p>
            <a:pPr/>
            <a:r>
              <a:t>Zela</a:t>
            </a:r>
          </a:p>
          <a:p>
            <a:pPr/>
            <a:r>
              <a:t>A smiley face, of course.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Zela</a:t>
            </a:r>
          </a:p>
          <a:p>
            <a:pPr/>
            <a:r>
              <a:t>The potentials for robot and computer vision are even more exciting. Imagine a robot with with a pair of stereoscopic cameras. It can then create point clouds as it explores its environment. If it can use depth and 3D shape </a:t>
            </a:r>
            <a:r>
              <a:rPr b="1"/>
              <a:t>in addition to</a:t>
            </a:r>
            <a:r>
              <a:t> 2D images, it can understand the world it in a more human way.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6MIN</a:t>
            </a:r>
          </a:p>
          <a:p>
            <a:pPr/>
            <a:r>
              <a:t>Zela</a:t>
            </a:r>
          </a:p>
          <a:p>
            <a:pPr/>
            <a:r>
              <a:t>Ultimately, understanding shape is a fundamental problem in computer vision. </a:t>
            </a:r>
          </a:p>
          <a:p>
            <a:pPr/>
          </a:p>
          <a:p>
            <a:pPr/>
            <a:r>
              <a:t>Yixin</a:t>
            </a:r>
          </a:p>
          <a:p>
            <a:pPr/>
            <a:r>
              <a:t>So if we solve this problem, we get closer to solving other problems we can’t even imagine, like how search engines did for the Internet. The goal is to let another dimension of the world be accessible and retrievable by anyone.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Yixin</a:t>
            </a:r>
          </a:p>
          <a:p>
            <a:pPr marL="228600" indent="-228600">
              <a:buSzPct val="100000"/>
              <a:buChar char="•"/>
            </a:pPr>
            <a:r>
              <a:t>Shape representation</a:t>
            </a:r>
          </a:p>
          <a:p>
            <a:pPr lvl="1" marL="716138" indent="-271638">
              <a:buSzPct val="75000"/>
              <a:buChar char="•"/>
            </a:pPr>
            <a:r>
              <a:t>2d points</a:t>
            </a:r>
          </a:p>
          <a:p>
            <a:pPr lvl="1" marL="716138" indent="-271638">
              <a:buSzPct val="75000"/>
              <a:buChar char="•"/>
            </a:pPr>
            <a:r>
              <a:t>3d point cloud</a:t>
            </a:r>
          </a:p>
          <a:p>
            <a:pPr lvl="1" marL="716138" indent="-271638">
              <a:buSzPct val="75000"/>
              <a:buChar char="•"/>
            </a:pPr>
            <a:r>
              <a:t>3d mesh</a:t>
            </a:r>
          </a:p>
          <a:p>
            <a:pPr marL="228600" indent="-228600">
              <a:buSzPct val="100000"/>
              <a:buChar char="•"/>
            </a:pPr>
            <a:r>
              <a:t>We map this onto our feature representation, which is constrained to the surface of a unit hypersphere</a:t>
            </a:r>
          </a:p>
          <a:p>
            <a:pPr lvl="1" marL="457200" indent="-228600">
              <a:buSzPct val="100000"/>
              <a:buChar char="•"/>
            </a:pPr>
            <a:r>
              <a:t>Goal is to capture the essence of the data</a:t>
            </a:r>
          </a:p>
          <a:p>
            <a:pPr marL="228600" indent="-228600">
              <a:buSzPct val="100000"/>
              <a:buChar char="•"/>
            </a:pPr>
            <a:r>
              <a:t>With this nice feature representation, we can bring all of our machine learning techniques</a:t>
            </a:r>
          </a:p>
          <a:p>
            <a:pPr marL="228600" indent="-228600">
              <a:buSzPct val="100000"/>
              <a:buChar char="•"/>
            </a:pPr>
            <a:r>
              <a:t>Our main work is retrieval: given a completely new query shape, what are the ones closest to it?</a:t>
            </a:r>
          </a:p>
          <a:p>
            <a:pPr marL="228600" indent="-228600">
              <a:buSzPct val="100000"/>
              <a:buChar char="•"/>
            </a:pPr>
            <a:r>
              <a:t>Let’s first look at the feature representation.</a:t>
            </a:r>
          </a:p>
          <a:p>
            <a:pPr/>
          </a:p>
          <a:p>
            <a:pPr/>
          </a:p>
          <a:p>
            <a:pPr/>
          </a:p>
          <a:p>
            <a:pPr marL="228600" indent="-228600">
              <a:buSzPct val="100000"/>
              <a:buChar char="•"/>
            </a:pPr>
            <a:r>
              <a:t>Shape representation given as 2D point sets, 3D point sets, or 3D meshes</a:t>
            </a:r>
          </a:p>
          <a:p>
            <a:pPr marL="228600" indent="-228600">
              <a:buSzPct val="100000"/>
              <a:buChar char="•"/>
            </a:pPr>
            <a:r>
              <a:t>Unsupervised data —&gt; have to classify</a:t>
            </a:r>
          </a:p>
          <a:p>
            <a:pPr marL="228600" indent="-228600">
              <a:buSzPct val="100000"/>
              <a:buChar char="•"/>
            </a:pPr>
            <a:r>
              <a:t>From SR we transform raw data into a FR that can be utilized in Shape Classification </a:t>
            </a:r>
          </a:p>
          <a:p>
            <a:pPr marL="228600" indent="-228600">
              <a:buSzPct val="100000"/>
              <a:buChar char="•"/>
            </a:pPr>
            <a:r>
              <a:t>Not focused on feature representation. Focus on retrieval.</a:t>
            </a:r>
          </a:p>
          <a:p>
            <a:pPr/>
          </a:p>
          <a:p>
            <a:pPr/>
            <a:r>
              <a:t>Transition: Important point, SR to FR onto Hypersphere.</a:t>
            </a:r>
          </a:p>
          <a:p>
            <a:pPr/>
          </a:p>
          <a:p>
            <a:pPr/>
            <a:r>
              <a:t>** Show 2D Shape, bunny and dinosaur.</a:t>
            </a:r>
          </a:p>
          <a:p>
            <a:pPr/>
            <a:r>
              <a:t>** Show animation of dinosaur mapping onto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Yixin</a:t>
            </a:r>
          </a:p>
          <a:p>
            <a:pPr marL="228600" indent="-228600">
              <a:buSzPct val="100000"/>
              <a:buChar char="•"/>
            </a:pPr>
            <a:r>
              <a:t>Nice properties of our feature representation:</a:t>
            </a:r>
          </a:p>
          <a:p>
            <a:pPr lvl="1" marL="457200" indent="-228600">
              <a:buSzPct val="100000"/>
              <a:buChar char="•"/>
            </a:pPr>
            <a:r>
              <a:t>Brings us to unit hypersphere geometry, simple distance metrics</a:t>
            </a:r>
          </a:p>
          <a:p>
            <a:pPr lvl="1" marL="457200" indent="-228600">
              <a:buSzPct val="100000"/>
              <a:buChar char="•"/>
            </a:pPr>
            <a:r>
              <a:t>Isometry invariance: isometries map to the same point </a:t>
            </a:r>
            <a:br/>
          </a:p>
          <a:p>
            <a:pPr/>
            <a:r>
              <a:t>Show better example of isometry invariance. Talk about distances locally on the surface.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Zela</a:t>
            </a:r>
          </a:p>
          <a:p>
            <a:pPr marL="228600" indent="-228600">
              <a:buSzPct val="100000"/>
              <a:buChar char="•"/>
            </a:pPr>
            <a:r>
              <a:t>Distances between points signify similarity</a:t>
            </a:r>
          </a:p>
          <a:p>
            <a:pPr marL="228600" indent="-228600">
              <a:buSzPct val="100000"/>
              <a:buChar char="•"/>
            </a:pPr>
            <a:r>
              <a:t>Form cluster representations of shape classes, e.g. dinosaurs, bears</a:t>
            </a:r>
          </a:p>
          <a:p>
            <a:pPr marL="228600" indent="-228600">
              <a:buSzPct val="100000"/>
              <a:buChar char="•"/>
            </a:pPr>
            <a:r>
              <a:t>Given a new query, we can classify it based on our previous clusters</a:t>
            </a:r>
          </a:p>
          <a:p>
            <a:pPr/>
          </a:p>
          <a:p>
            <a:pPr/>
            <a:r>
              <a:t>Emphasize shape classes.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lvl1pPr marL="228600" indent="-228600">
              <a:buSzPct val="100000"/>
              <a:buChar char="•"/>
            </a:lvl1pPr>
          </a:lstStyle>
          <a:p>
            <a:pPr/>
            <a:r>
              <a:t>Zela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Zela</a:t>
            </a:r>
          </a:p>
          <a:p>
            <a:pPr/>
            <a:r>
              <a:t>We’re all familiar with the traditional k-means clustering algorithm on a </a:t>
            </a:r>
            <a:r>
              <a:rPr b="1" sz="2500"/>
              <a:t>flat space</a:t>
            </a:r>
            <a:r>
              <a:t>. It picks some </a:t>
            </a:r>
            <a:r>
              <a:rPr b="1" sz="2500"/>
              <a:t>initial means</a:t>
            </a:r>
            <a:r>
              <a:t>, </a:t>
            </a:r>
            <a:r>
              <a:rPr b="1"/>
              <a:t>reclusters</a:t>
            </a:r>
            <a:r>
              <a:t> each datapoint to the </a:t>
            </a:r>
            <a:r>
              <a:rPr b="1" sz="2500"/>
              <a:t>closest mean</a:t>
            </a:r>
            <a:r>
              <a:t>, and recomputes </a:t>
            </a:r>
            <a:r>
              <a:rPr b="1" sz="2400"/>
              <a:t>new means</a:t>
            </a:r>
            <a:r>
              <a:t>, repeating until </a:t>
            </a:r>
            <a:r>
              <a:rPr b="1" sz="2500"/>
              <a:t>convergence</a:t>
            </a:r>
            <a:r>
              <a:t>.</a:t>
            </a:r>
          </a:p>
          <a:p>
            <a:pPr/>
          </a:p>
          <a:p>
            <a:pPr/>
            <a:r>
              <a:t>remove.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Zela</a:t>
            </a:r>
          </a:p>
          <a:p>
            <a:pPr marL="228600" indent="-228600">
              <a:buSzPct val="100000"/>
              <a:buChar char="•"/>
            </a:pPr>
            <a:r>
              <a:t>However, our problem is on a hypersphere, which is a curved surface.</a:t>
            </a:r>
          </a:p>
          <a:p>
            <a:pPr marL="228600" indent="-228600">
              <a:buSzPct val="100000"/>
              <a:buChar char="•"/>
            </a:pPr>
            <a:r>
              <a:t>First, we need to figure out how to find distances between two points</a:t>
            </a:r>
          </a:p>
          <a:p>
            <a:pPr lvl="1" marL="457200" indent="-228600">
              <a:buSzPct val="100000"/>
              <a:buChar char="•"/>
            </a:pPr>
            <a:r>
              <a:t>Use the angle between them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Zela</a:t>
            </a:r>
          </a:p>
          <a:p>
            <a:pPr marL="228600" indent="-228600">
              <a:buSzPct val="100000"/>
              <a:buChar char="•"/>
            </a:pPr>
            <a:r>
              <a:t>However, our problem is on a hypersphere, which is a curved surface.</a:t>
            </a:r>
          </a:p>
          <a:p>
            <a:pPr marL="228600" indent="-228600">
              <a:buSzPct val="100000"/>
              <a:buChar char="•"/>
            </a:pPr>
            <a:r>
              <a:t>First, we need to figure out how to find distances between two points</a:t>
            </a:r>
          </a:p>
          <a:p>
            <a:pPr lvl="1" marL="457200" indent="-228600">
              <a:buSzPct val="100000"/>
              <a:buChar char="•"/>
            </a:pPr>
            <a:r>
              <a:t>Use the angle between them</a:t>
            </a:r>
          </a:p>
          <a:p>
            <a:pPr/>
          </a:p>
          <a:p>
            <a:pPr/>
            <a:r>
              <a:t>Mention you want to compute mean shape and why it’s important.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Yixin</a:t>
            </a:r>
          </a:p>
          <a:p>
            <a:pPr marL="228600" indent="-228600">
              <a:buSzPct val="100000"/>
              <a:buChar char="•"/>
            </a:pPr>
            <a:r>
              <a:t>Second, we need to figure out how to find means</a:t>
            </a:r>
          </a:p>
          <a:p>
            <a:pPr marL="228600" indent="-228600">
              <a:buSzPct val="100000"/>
              <a:buChar char="•"/>
            </a:pPr>
            <a:r>
              <a:t>Can’t simply take the Euclidean mean: use Karcher mean from differential geometry, which lets you take means on curved surfaces</a:t>
            </a:r>
          </a:p>
          <a:p>
            <a:pPr/>
          </a:p>
          <a:p>
            <a:pPr/>
            <a:r>
              <a:t>Show example of exponential and log map.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Yixin</a:t>
            </a:r>
          </a:p>
          <a:p>
            <a:pPr/>
            <a:r>
              <a:t>What about this?</a:t>
            </a:r>
          </a:p>
          <a:p>
            <a:pPr/>
          </a:p>
          <a:p>
            <a:pPr/>
            <a:r>
              <a:t>Zela</a:t>
            </a:r>
          </a:p>
          <a:p>
            <a:pPr/>
            <a:r>
              <a:t>Of course. This is a famous symbol from the novel Watchmen, a smiley face pin defaced by a drop of blood. You can still recognize it despite the color change, rotation, scaling, and of course the blood.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Zela</a:t>
            </a:r>
          </a:p>
          <a:p>
            <a:pPr marL="228600" indent="-228600">
              <a:buSzPct val="100000"/>
              <a:buChar char="•"/>
            </a:pPr>
            <a:r>
              <a:t>We used a good approximation that avoids the differential geometry:</a:t>
            </a:r>
          </a:p>
          <a:p>
            <a:pPr marL="228600" indent="-228600">
              <a:buSzPct val="100000"/>
              <a:buChar char="•"/>
            </a:pPr>
            <a:r>
              <a:t>This second method finds a centroid using the normalized gravity center. It adds the two vectors and then normalizes it to map back onto the unit hypersphere</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Yixin 10MIN</a:t>
            </a:r>
          </a:p>
          <a:p>
            <a:pPr marL="271638" indent="-271638">
              <a:buSzPct val="75000"/>
              <a:buChar char="•"/>
            </a:pPr>
            <a:r>
              <a:t>Now we know how to cluster on the surface</a:t>
            </a:r>
          </a:p>
          <a:p>
            <a:pPr marL="271638" indent="-271638">
              <a:buSzPct val="75000"/>
              <a:buChar char="•"/>
            </a:pPr>
            <a:r>
              <a:t>Shows organization and relationship among clusters</a:t>
            </a:r>
          </a:p>
          <a:p>
            <a:pPr marL="271638" indent="-271638">
              <a:buSzPct val="75000"/>
              <a:buChar char="•"/>
            </a:pPr>
            <a:r>
              <a:t>We explored hierarchical clustering as one efficient way to do this</a:t>
            </a:r>
          </a:p>
          <a:p>
            <a:pPr lvl="1" marL="716138" indent="-271638">
              <a:buSzPct val="75000"/>
              <a:buChar char="•"/>
            </a:pPr>
            <a:r>
              <a:t>Cluster data points</a:t>
            </a:r>
          </a:p>
          <a:p>
            <a:pPr lvl="1" marL="716138" indent="-271638">
              <a:buSzPct val="75000"/>
              <a:buChar char="•"/>
            </a:pPr>
            <a:r>
              <a:t>Then recursively cluster those clusters</a:t>
            </a:r>
          </a:p>
          <a:p>
            <a:pPr marL="271638" indent="-271638">
              <a:buSzPct val="75000"/>
              <a:buChar char="•"/>
            </a:pPr>
            <a:r>
              <a:t>There are two algorithms to construct hierarchical clusters</a:t>
            </a:r>
          </a:p>
          <a:p>
            <a:pPr/>
          </a:p>
          <a:p>
            <a:pPr/>
            <a:r>
              <a:t>Add graphic that looks like a dendrogram. Epic intro</a:t>
            </a:r>
          </a:p>
          <a:p>
            <a:pPr/>
          </a:p>
          <a:p>
            <a:pPr/>
          </a:p>
          <a:p>
            <a:pPr/>
            <a:r>
              <a:t>Yixin</a:t>
            </a:r>
          </a:p>
          <a:p>
            <a:pPr marL="271638" indent="-271638">
              <a:buSzPct val="75000"/>
              <a:buChar char="•"/>
            </a:pPr>
            <a:r>
              <a:t>Multilevel hierarchy representing a group of data</a:t>
            </a:r>
          </a:p>
          <a:p>
            <a:pPr marL="271638" indent="-271638">
              <a:buSzPct val="75000"/>
              <a:buChar char="•"/>
            </a:pPr>
            <a:r>
              <a:t>Shows organization and relationship among clusters with a dendrogram</a:t>
            </a:r>
          </a:p>
          <a:p>
            <a:pPr marL="271638" indent="-271638">
              <a:buSzPct val="75000"/>
              <a:buChar char="•"/>
            </a:pPr>
            <a:r>
              <a:t>Two approaches: Divisive and Agglomerative</a:t>
            </a:r>
          </a:p>
          <a:p>
            <a:pPr marL="271638" indent="-271638">
              <a:buSzPct val="75000"/>
              <a:buChar char="•"/>
            </a:pPr>
            <a:r>
              <a:t>Linkage criterion: Determines how to link or split clusters. Using centroid linkage involves taking the average of all points in a cluster and assigning that value as the mean centroid. Then the centroids with the shortest distances are merged together.</a:t>
            </a:r>
          </a:p>
          <a:p>
            <a:pPr/>
          </a:p>
          <a:p>
            <a:pPr/>
            <a:r>
              <a:t>Find a better way to summarize this and explain why it’s important.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Zela</a:t>
            </a:r>
          </a:p>
          <a:p>
            <a:pPr/>
            <a:r>
              <a:t>Divisive hierarchical clustering is thought of as a top down approach. This takes in a data set as one large cluster with a single centroid (animation). These nodes are important because they are the average representation of the points beneath it. We’ll keep track of nodes on the tree to the right. This, then branches out and splits the cluster into two more clusters with its own average representation until it reaches the individual observations.</a:t>
            </a:r>
          </a:p>
          <a:p>
            <a:pPr/>
          </a:p>
          <a:p>
            <a:pPr/>
            <a:r>
              <a:t>Say “mean shape”. Add “top down”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Zela</a:t>
            </a:r>
          </a:p>
          <a:p>
            <a:pPr/>
            <a:r>
              <a:t>Agglomerative hierarchical clustering is similar but approach the problem bottom up. It initially looks at each data point as its own cluster. Then it clusters all the data into groups of two, which </a:t>
            </a:r>
            <a:r>
              <a:rPr b="1" sz="2300"/>
              <a:t>form the next layer</a:t>
            </a:r>
            <a:r>
              <a:t>. The means of those clusters are the data points of the next layer. This continues until the entire dataset is represented by a single average centroid. Now we’re going to compare the two methods. </a:t>
            </a:r>
          </a:p>
          <a:p>
            <a:pPr/>
          </a:p>
          <a:p>
            <a:pPr/>
            <a:r>
              <a:t>Say “mean shape.” Add “bottom up.”</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Yixin</a:t>
            </a:r>
          </a:p>
          <a:p>
            <a:pPr/>
            <a:r>
              <a:t>k - means complexity</a:t>
            </a:r>
          </a:p>
          <a:p>
            <a:pPr/>
            <a:r>
              <a:t>agglomerative</a:t>
            </a:r>
          </a:p>
          <a:p>
            <a:pPr/>
            <a:r>
              <a:t>divisive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Yixin</a:t>
            </a:r>
          </a:p>
          <a:p>
            <a:pPr/>
            <a:r>
              <a:t>k - means complexity</a:t>
            </a:r>
          </a:p>
          <a:p>
            <a:pPr/>
            <a:r>
              <a:t>agglomerative</a:t>
            </a:r>
          </a:p>
          <a:p>
            <a:pPr/>
            <a:r>
              <a:t>divisive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Yixin</a:t>
            </a:r>
          </a:p>
          <a:p>
            <a:pPr/>
            <a:r>
              <a:t>k - means complexity</a:t>
            </a:r>
          </a:p>
          <a:p>
            <a:pPr/>
            <a:r>
              <a:t>agglomerative</a:t>
            </a:r>
          </a:p>
          <a:p>
            <a:pPr/>
            <a:r>
              <a:t>divisive</a:t>
            </a:r>
          </a:p>
          <a:p>
            <a:pPr/>
          </a:p>
          <a:p>
            <a:pPr/>
            <a:r>
              <a:t>Use bigger parenthesis.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Yixin</a:t>
            </a:r>
          </a:p>
          <a:p>
            <a:pPr/>
            <a:r>
              <a:t>k - means complexity</a:t>
            </a:r>
          </a:p>
          <a:p>
            <a:pPr/>
            <a:r>
              <a:t>agglomerative</a:t>
            </a:r>
          </a:p>
          <a:p>
            <a:pPr/>
            <a:r>
              <a:t>divisive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r>
              <a:t>Yixin</a:t>
            </a:r>
          </a:p>
          <a:p>
            <a:pPr/>
            <a:r>
              <a:t>k - means complexity</a:t>
            </a:r>
          </a:p>
          <a:p>
            <a:pPr/>
            <a:r>
              <a:t>agglomerative</a:t>
            </a:r>
          </a:p>
          <a:p>
            <a:pPr/>
            <a:r>
              <a:t>divisive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14MIN Yixin</a:t>
            </a:r>
          </a:p>
          <a:p>
            <a:pPr marL="271638" indent="-271638">
              <a:buSzPct val="75000"/>
              <a:buChar char="•"/>
            </a:pPr>
            <a:r>
              <a:t>We wrote both hierarchical clustering algorithms </a:t>
            </a:r>
          </a:p>
          <a:p>
            <a:pPr marL="271638" indent="-271638">
              <a:buSzPct val="75000"/>
              <a:buChar char="•"/>
            </a:pPr>
            <a:r>
              <a:t>We tested them, as well as a built-in MATLAB one, on standard datasets</a:t>
            </a:r>
          </a:p>
          <a:p>
            <a:pPr marL="271638" indent="-271638">
              <a:buSzPct val="75000"/>
              <a:buChar char="•"/>
            </a:pPr>
            <a:r>
              <a:t>Thousands of data points which live on 13,000 dimensional</a:t>
            </a:r>
          </a:p>
          <a:p>
            <a:pPr marL="271638" indent="-271638">
              <a:buSzPct val="75000"/>
              <a:buChar char="•"/>
            </a:pPr>
            <a:r>
              <a:t>Illustration of tree structure with means</a:t>
            </a:r>
          </a:p>
          <a:p>
            <a:pPr marL="271638" indent="-271638">
              <a:buSzPct val="75000"/>
              <a:buChar char="•"/>
            </a:pPr>
            <a:r>
              <a:t>Example Voronoi diagram: which points are clustered with which means</a:t>
            </a:r>
          </a:p>
          <a:p>
            <a:pPr/>
          </a:p>
          <a:p>
            <a:pPr/>
            <a:r>
              <a:t>Mention unsupervised hierarchical clustering.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Zela</a:t>
            </a:r>
          </a:p>
          <a:p>
            <a:pPr/>
            <a:r>
              <a:t>What about this?</a:t>
            </a:r>
          </a:p>
          <a:p>
            <a:pPr/>
          </a:p>
          <a:p>
            <a:pPr/>
            <a:r>
              <a:t>Yixin</a:t>
            </a:r>
          </a:p>
          <a:p>
            <a:pPr/>
            <a:r>
              <a:t>This is an artificial nanostructure called scaffolded DNA origami. It’s at a scale millions of times smaller than the pin in the last slide. But despite the distortion from the electron microscope… and from being made out of nucleic acid, you can still tell what it is!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a:r>
              <a:t>Zela</a:t>
            </a:r>
          </a:p>
          <a:p>
            <a:pPr/>
            <a:r>
              <a:t>So how does all of this help us in our overall goal? Let’s do a quick over view of whats happening. We we’re given a data base. We clustered each shape in the data base. When you give us a query, we run it through the decision tree to give you back the most similar object as efficiently as possible. (Animation) a query shape comes in and begins to traverse the tree. Is the object closer to this point or this point? It will traverse again and ask is the object closer to this point or this point? And once it hits the leaves it will compare to the objects in the subtree and retrieve the closest one. And because this is a balanced tree, it takes log(n) time.</a:t>
            </a:r>
          </a:p>
          <a:p>
            <a:pPr marL="271638" indent="-271638">
              <a:buSzPct val="75000"/>
              <a:buChar char="•"/>
            </a:pPr>
            <a:r>
              <a:t>The goal is to figure out what the closest points are, efficiently</a:t>
            </a:r>
          </a:p>
          <a:p>
            <a:pPr marL="271638" indent="-271638">
              <a:buSzPct val="75000"/>
              <a:buChar char="•"/>
            </a:pPr>
            <a:r>
              <a:t>For each internal node in the tree, find the closest subtree mean (using spherical distance, aka Karcher mean)</a:t>
            </a:r>
          </a:p>
          <a:p>
            <a:pPr marL="271638" indent="-271638">
              <a:buSzPct val="75000"/>
              <a:buChar char="•"/>
            </a:pPr>
            <a:r>
              <a:t>Once you get to a leaf, you have the “closest” object, but in log(n) time</a:t>
            </a:r>
          </a:p>
          <a:p>
            <a:pPr/>
          </a:p>
          <a:p>
            <a:pPr/>
            <a:r>
              <a:t>log(amount of data points) 2^n = h</a:t>
            </a:r>
          </a:p>
          <a:p>
            <a:pPr/>
            <a:r>
              <a:t>h = log2(n)</a:t>
            </a:r>
          </a:p>
          <a:p>
            <a:pPr/>
          </a:p>
          <a:p>
            <a:pPr/>
            <a:r>
              <a:t>Mention “standard data set.” Show an ordered list.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Yixin</a:t>
            </a:r>
          </a:p>
          <a:p>
            <a:pPr/>
            <a:r>
              <a:t>Retrieval implementation </a:t>
            </a:r>
          </a:p>
          <a:p>
            <a:pPr marL="271638" indent="-271638">
              <a:buSzPct val="75000"/>
              <a:buChar char="•"/>
            </a:pPr>
            <a:r>
              <a:t>How do we grab multiple results? Retrieval, not classification</a:t>
            </a:r>
          </a:p>
          <a:p>
            <a:pPr marL="271638" indent="-271638">
              <a:buSzPct val="75000"/>
              <a:buChar char="•"/>
            </a:pPr>
            <a:r>
              <a:t>Use a recursive mergesort-like algorithm (except not really)</a:t>
            </a:r>
          </a:p>
          <a:p>
            <a:pPr lvl="1" marL="716138" indent="-271638">
              <a:buSzPct val="75000"/>
              <a:buChar char="•"/>
            </a:pPr>
            <a:r>
              <a:t>At each level, return the concatenation of the closer and the farther subproblems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r>
              <a:t>Zela</a:t>
            </a:r>
          </a:p>
          <a:p>
            <a:pPr marL="228600" indent="-228600">
              <a:buSzPct val="100000"/>
              <a:buChar char="•"/>
            </a:pPr>
            <a:r>
              <a:t>Suppose we got this result from retrieving with this centaur query</a:t>
            </a:r>
          </a:p>
          <a:p>
            <a:pPr marL="228600" indent="-228600">
              <a:buSzPct val="100000"/>
              <a:buChar char="•"/>
            </a:pPr>
            <a:r>
              <a:t>We would then evaluate retrieval mechanisms on standardized metrics</a:t>
            </a:r>
          </a:p>
          <a:p>
            <a:pPr marL="228600" indent="-228600">
              <a:buSzPct val="100000"/>
              <a:buChar char="•"/>
            </a:pPr>
            <a:r>
              <a:t>Precision recall</a:t>
            </a:r>
          </a:p>
          <a:p>
            <a:pPr marL="228600" indent="-228600">
              <a:buSzPct val="100000"/>
              <a:buChar char="•"/>
            </a:pPr>
          </a:p>
          <a:p>
            <a:pPr/>
            <a:r>
              <a:t>Keep PR definitions on the slide and add two more shapes.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Yixin</a:t>
            </a:r>
          </a:p>
          <a:p>
            <a:pPr marL="228600" indent="-228600">
              <a:buSzPct val="100000"/>
              <a:buChar char="•"/>
            </a:pPr>
            <a:r>
              <a:t>Precision recall curve</a:t>
            </a:r>
          </a:p>
          <a:p>
            <a:pPr marL="228600" indent="-228600">
              <a:buSzPct val="100000"/>
              <a:buChar char="•"/>
            </a:pPr>
            <a:r>
              <a:t>First we randomly constructed spherical clusters using the von Mises distribution (generalization of the normal distribution on a circle)</a:t>
            </a:r>
          </a:p>
          <a:p>
            <a:pPr marL="228600" indent="-228600">
              <a:buSzPct val="100000"/>
              <a:buChar char="•"/>
            </a:pPr>
            <a:r>
              <a:t>Depending on the kappa value (concentration parameter), it performed quite well</a:t>
            </a:r>
          </a:p>
          <a:p>
            <a:pPr marL="228600" indent="-228600">
              <a:buSzPct val="100000"/>
              <a:buChar char="•"/>
            </a:pPr>
            <a:r>
              <a:t>Higher kappa means more concentrated, better retrieval (less overlap)</a:t>
            </a:r>
          </a:p>
          <a:p>
            <a:pPr marL="228600" indent="-228600">
              <a:buSzPct val="100000"/>
              <a:buChar char="•"/>
            </a:pPr>
            <a:r>
              <a:t>When clusters don’t overlap, it gets nearly perfect scores</a:t>
            </a:r>
          </a:p>
          <a:p>
            <a:pPr/>
          </a:p>
          <a:p>
            <a:pPr/>
            <a:r>
              <a:t>Bigger legend. Show von mises. Emphasize perfect retrieval.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r>
              <a:t>Yixin</a:t>
            </a:r>
          </a:p>
          <a:p>
            <a:pPr marL="228600" indent="-228600">
              <a:buSzPct val="100000"/>
              <a:buChar char="•"/>
            </a:pPr>
            <a:r>
              <a:t>Then we ran it on common datasets</a:t>
            </a:r>
          </a:p>
          <a:p>
            <a:pPr marL="228600" indent="-228600">
              <a:buSzPct val="100000"/>
              <a:buChar char="•"/>
            </a:pPr>
            <a:r>
              <a:t>Very good at nearest neighbors (close to 1)</a:t>
            </a:r>
          </a:p>
          <a:p>
            <a:pPr marL="228600" indent="-228600">
              <a:buSzPct val="100000"/>
              <a:buChar char="•"/>
            </a:pPr>
            <a:r>
              <a:t>Not so good on some of the other metrics (outperformed by state of the art)</a:t>
            </a:r>
          </a:p>
          <a:p>
            <a:pPr marL="228600" indent="-228600">
              <a:buSzPct val="100000"/>
              <a:buChar char="•"/>
            </a:pPr>
            <a:r>
              <a:t>Clusters overlap in higher dimensions, explore different ways of fitting the structure of the data</a:t>
            </a:r>
          </a:p>
          <a:p>
            <a:pPr/>
          </a:p>
          <a:p>
            <a:pPr/>
          </a:p>
          <a:p>
            <a:pPr/>
            <a:r>
              <a:t>Yixin</a:t>
            </a:r>
          </a:p>
          <a:p>
            <a:pPr/>
            <a:r>
              <a:t>Clustering Graphics</a:t>
            </a:r>
          </a:p>
          <a:p>
            <a:pPr/>
            <a:r>
              <a:t>Explain how well our approach worked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Zixin</a:t>
            </a:r>
          </a:p>
          <a:p>
            <a:pPr marL="228600" indent="-228600">
              <a:buSzPct val="100000"/>
              <a:buChar char="•"/>
            </a:pPr>
            <a:r>
              <a:t>We’ve explored the significant problem of shape analysis and retrieval, important for many applications including 3d animation and design and robot and computer vision</a:t>
            </a:r>
          </a:p>
          <a:p>
            <a:pPr marL="228600" indent="-228600">
              <a:buSzPct val="100000"/>
              <a:buChar char="•"/>
            </a:pPr>
            <a:r>
              <a:t>We’ve implemented a faster retrieval data structure and retrieval mechanism that runs in O(log(n)) instead of O(n)</a:t>
            </a:r>
          </a:p>
          <a:p>
            <a:pPr marL="228600" indent="-228600">
              <a:buSzPct val="100000"/>
              <a:buChar char="•"/>
            </a:pPr>
            <a:r>
              <a:t>We proved the running time of hierarchical clustering using spherical K-means</a:t>
            </a:r>
          </a:p>
          <a:p>
            <a:pPr/>
          </a:p>
          <a:p>
            <a:pPr/>
            <a:r>
              <a:t>Create a visual conclusion.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sldImg"/>
          </p:nvPr>
        </p:nvSpPr>
        <p:spPr>
          <a:prstGeom prst="rect">
            <a:avLst/>
          </a:prstGeom>
        </p:spPr>
        <p:txBody>
          <a:bodyPr/>
          <a:lstStyle/>
          <a:p>
            <a:pPr/>
          </a:p>
        </p:txBody>
      </p:sp>
      <p:sp>
        <p:nvSpPr>
          <p:cNvPr id="768" name="Shape 768"/>
          <p:cNvSpPr/>
          <p:nvPr>
            <p:ph type="body" sz="quarter" idx="1"/>
          </p:nvPr>
        </p:nvSpPr>
        <p:spPr>
          <a:prstGeom prst="rect">
            <a:avLst/>
          </a:prstGeom>
        </p:spPr>
        <p:txBody>
          <a:bodyPr/>
          <a:lstStyle/>
          <a:p>
            <a:pPr/>
            <a:r>
              <a:t>Zixin</a:t>
            </a:r>
          </a:p>
          <a:p>
            <a:pPr/>
            <a:r>
              <a:t>Next Phase</a:t>
            </a:r>
          </a:p>
          <a:p>
            <a:pPr/>
            <a:r>
              <a:t>Improve shape retrievals</a:t>
            </a:r>
          </a:p>
          <a:p>
            <a:pPr marL="228600" indent="-228600">
              <a:buSzPct val="100000"/>
              <a:buChar char="•"/>
            </a:pPr>
            <a:r>
              <a:t>Run on datasets</a:t>
            </a:r>
          </a:p>
          <a:p>
            <a:pPr marL="228600" indent="-228600">
              <a:buSzPct val="100000"/>
              <a:buChar char="•"/>
            </a:pPr>
            <a:r>
              <a:t>Investigate alternative retrieval structures</a:t>
            </a:r>
          </a:p>
          <a:p>
            <a:pPr/>
            <a:r>
              <a:t>Begin optimizing calculating feature representations</a:t>
            </a:r>
          </a:p>
          <a:p>
            <a:pPr marL="228600" indent="-228600">
              <a:buSzPct val="100000"/>
              <a:buChar char="•"/>
            </a:pPr>
            <a:r>
              <a:t>Delve deeper into the wavelet density estimation</a:t>
            </a:r>
          </a:p>
          <a:p>
            <a:pPr marL="228600" indent="-228600">
              <a:buSzPct val="100000"/>
              <a:buChar char="•"/>
            </a:pPr>
            <a:r>
              <a:t>Optimize wavelet density estimation code</a:t>
            </a:r>
          </a:p>
          <a:p>
            <a:pPr marL="228600" indent="-228600">
              <a:buSzPct val="100000"/>
              <a:buChar char="•"/>
            </a:pPr>
            <a:r>
              <a:t>Linear assignment of wavelet coefficients: how can we “distort” or manipulate the feature representation so that close shapes are closer together?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Yixin</a:t>
            </a:r>
          </a:p>
          <a:p>
            <a:pPr/>
            <a:r>
              <a:t>This is a cancer cell literally laughing at human beings. Again a completely different scale, extreme color change, texture distortion, and warping of the image. Again, we can tell exactly how smug it’s being.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Zela</a:t>
            </a:r>
          </a:p>
          <a:p>
            <a:pPr/>
            <a:r>
              <a:t>Here’s a smile in the sky.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Zela</a:t>
            </a:r>
          </a:p>
          <a:p>
            <a:pPr/>
            <a:r>
              <a:t>Here’s a smile from outer space, viewed by the Hubble space telescope.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Zela</a:t>
            </a:r>
          </a:p>
          <a:p>
            <a:pPr/>
            <a:r>
              <a:t>And yet when we see an unhappy face that looks almost exactly identical to a happy one, we can immediately tell it apart.</a:t>
            </a:r>
          </a:p>
          <a:p>
            <a:pPr/>
          </a:p>
          <a:p>
            <a:pPr/>
            <a:r>
              <a:t>What is it about these images that let us understand their meaning? It’s certainly not color, nor scale, nor texture. What allows us see through any amount of distortions, imperfections, or warping?</a:t>
            </a:r>
          </a:p>
          <a:p>
            <a:pPr/>
          </a:p>
          <a:p>
            <a:pPr/>
            <a:r>
              <a:t>It’s shape. If you don’t understand shape, you’re almost blind.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Yixin</a:t>
            </a:r>
          </a:p>
          <a:p>
            <a:pPr/>
            <a:r>
              <a:t>Our goal is to allow computers to understand shape like humans naturally do, to see through all the distortions to capture the essence of an object, an important piece of the quest to make machines more intelligent. The question of shape retrieval is: given a shape, how can we find the most similar shapes from our database? How can we understand these shapes using geometry alone, without any textual metadata or context?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Yixin</a:t>
            </a:r>
          </a:p>
          <a:p>
            <a:pPr/>
            <a:r>
              <a:t>One potential application is for use in 3D design and animation. Every billion dollar animated film has millions of 3D shapes that let the story come to life. If you can instantly find the similar ones among those millions of shapes, you can accelerate that creative process tremendously.</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gif"/><Relationship Id="rId4"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jpeg"/><Relationship Id="rId8" Type="http://schemas.openxmlformats.org/officeDocument/2006/relationships/image" Target="../media/image26.png"/><Relationship Id="rId9" Type="http://schemas.openxmlformats.org/officeDocument/2006/relationships/image" Target="../media/image2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3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gif"/><Relationship Id="rId4" Type="http://schemas.openxmlformats.org/officeDocument/2006/relationships/image" Target="../media/image4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image" Target="../media/image5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image" Target="../media/image5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10.png"/><Relationship Id="rId7" Type="http://schemas.openxmlformats.org/officeDocument/2006/relationships/image" Target="../media/image5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g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4.g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1.png"/><Relationship Id="rId4" Type="http://schemas.openxmlformats.org/officeDocument/2006/relationships/image" Target="../media/image4.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2273.jpg"/>
          <p:cNvPicPr>
            <a:picLocks noChangeAspect="1"/>
          </p:cNvPicPr>
          <p:nvPr/>
        </p:nvPicPr>
        <p:blipFill>
          <a:blip r:embed="rId2">
            <a:alphaModFix amt="94077"/>
            <a:extLst/>
          </a:blip>
          <a:stretch>
            <a:fillRect/>
          </a:stretch>
        </p:blipFill>
        <p:spPr>
          <a:xfrm>
            <a:off x="-4674605" y="-5094706"/>
            <a:ext cx="17694936" cy="17694936"/>
          </a:xfrm>
          <a:prstGeom prst="rect">
            <a:avLst/>
          </a:prstGeom>
          <a:ln w="12700">
            <a:miter lim="400000"/>
          </a:ln>
        </p:spPr>
      </p:pic>
      <p:sp>
        <p:nvSpPr>
          <p:cNvPr id="120" name="Shape 120"/>
          <p:cNvSpPr/>
          <p:nvPr/>
        </p:nvSpPr>
        <p:spPr>
          <a:xfrm>
            <a:off x="1677679" y="2567082"/>
            <a:ext cx="4990368"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latin typeface="Gill Sans"/>
                <a:ea typeface="Gill Sans"/>
                <a:cs typeface="Gill Sans"/>
                <a:sym typeface="Gill Sans"/>
              </a:defRPr>
            </a:pPr>
            <a:r>
              <a:rPr spc="375"/>
              <a:t>HIERARCHICAL</a:t>
            </a:r>
            <a:r>
              <a:t> </a:t>
            </a:r>
          </a:p>
        </p:txBody>
      </p:sp>
      <p:sp>
        <p:nvSpPr>
          <p:cNvPr id="121" name="Shape 121"/>
          <p:cNvSpPr/>
          <p:nvPr/>
        </p:nvSpPr>
        <p:spPr>
          <a:xfrm>
            <a:off x="8227027" y="3454312"/>
            <a:ext cx="886316"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atin typeface="Gill Sans Light"/>
                <a:ea typeface="Gill Sans Light"/>
                <a:cs typeface="Gill Sans Light"/>
                <a:sym typeface="Gill Sans Light"/>
              </a:defRPr>
            </a:lvl1pPr>
          </a:lstStyle>
          <a:p>
            <a:pPr/>
            <a:r>
              <a:t>on a</a:t>
            </a:r>
          </a:p>
        </p:txBody>
      </p:sp>
      <p:sp>
        <p:nvSpPr>
          <p:cNvPr id="122" name="Shape 122"/>
          <p:cNvSpPr/>
          <p:nvPr/>
        </p:nvSpPr>
        <p:spPr>
          <a:xfrm>
            <a:off x="2651075" y="3320962"/>
            <a:ext cx="570283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latin typeface="Gill Sans"/>
                <a:ea typeface="Gill Sans"/>
                <a:cs typeface="Gill Sans"/>
                <a:sym typeface="Gill Sans"/>
              </a:defRPr>
            </a:pPr>
            <a:r>
              <a:rPr spc="375"/>
              <a:t>SHAPE RETRIEVAL</a:t>
            </a:r>
            <a:r>
              <a:t> </a:t>
            </a:r>
          </a:p>
        </p:txBody>
      </p:sp>
      <p:sp>
        <p:nvSpPr>
          <p:cNvPr id="123" name="Shape 123"/>
          <p:cNvSpPr/>
          <p:nvPr/>
        </p:nvSpPr>
        <p:spPr>
          <a:xfrm>
            <a:off x="3746253" y="4065658"/>
            <a:ext cx="617174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375" sz="4700">
                <a:latin typeface="Gill Sans"/>
                <a:ea typeface="Gill Sans"/>
                <a:cs typeface="Gill Sans"/>
                <a:sym typeface="Gill Sans"/>
              </a:defRPr>
            </a:lvl1pPr>
          </a:lstStyle>
          <a:p>
            <a:pPr>
              <a:defRPr spc="0"/>
            </a:pPr>
            <a:r>
              <a:rPr spc="375"/>
              <a:t>UNIT HYPERSPHERE</a:t>
            </a:r>
          </a:p>
        </p:txBody>
      </p:sp>
      <p:pic>
        <p:nvPicPr>
          <p:cNvPr id="124" name="pasted-image-filtered.png"/>
          <p:cNvPicPr>
            <a:picLocks noChangeAspect="1"/>
          </p:cNvPicPr>
          <p:nvPr/>
        </p:nvPicPr>
        <p:blipFill>
          <a:blip r:embed="rId3">
            <a:extLst/>
          </a:blip>
          <a:stretch>
            <a:fillRect/>
          </a:stretch>
        </p:blipFill>
        <p:spPr>
          <a:xfrm>
            <a:off x="602475" y="6368117"/>
            <a:ext cx="886316" cy="886316"/>
          </a:xfrm>
          <a:prstGeom prst="rect">
            <a:avLst/>
          </a:prstGeom>
          <a:ln w="12700">
            <a:miter lim="400000"/>
          </a:ln>
        </p:spPr>
      </p:pic>
      <p:pic>
        <p:nvPicPr>
          <p:cNvPr id="125" name="pasted-image-filtered.png"/>
          <p:cNvPicPr>
            <a:picLocks noChangeAspect="1"/>
          </p:cNvPicPr>
          <p:nvPr/>
        </p:nvPicPr>
        <p:blipFill>
          <a:blip r:embed="rId4">
            <a:extLst/>
          </a:blip>
          <a:stretch>
            <a:fillRect/>
          </a:stretch>
        </p:blipFill>
        <p:spPr>
          <a:xfrm>
            <a:off x="326552" y="8788337"/>
            <a:ext cx="1438162" cy="632793"/>
          </a:xfrm>
          <a:prstGeom prst="rect">
            <a:avLst/>
          </a:prstGeom>
          <a:ln w="12700">
            <a:miter lim="400000"/>
          </a:ln>
        </p:spPr>
      </p:pic>
      <p:pic>
        <p:nvPicPr>
          <p:cNvPr id="126" name="pasted-image-filtered.png"/>
          <p:cNvPicPr>
            <a:picLocks noChangeAspect="1"/>
          </p:cNvPicPr>
          <p:nvPr/>
        </p:nvPicPr>
        <p:blipFill>
          <a:blip r:embed="rId5">
            <a:extLst/>
          </a:blip>
          <a:stretch>
            <a:fillRect/>
          </a:stretch>
        </p:blipFill>
        <p:spPr>
          <a:xfrm>
            <a:off x="307037" y="7578228"/>
            <a:ext cx="1477192" cy="886316"/>
          </a:xfrm>
          <a:prstGeom prst="rect">
            <a:avLst/>
          </a:prstGeom>
          <a:ln w="12700">
            <a:miter lim="400000"/>
          </a:ln>
        </p:spPr>
      </p:pic>
      <p:grpSp>
        <p:nvGrpSpPr>
          <p:cNvPr id="131" name="Group 131"/>
          <p:cNvGrpSpPr/>
          <p:nvPr/>
        </p:nvGrpSpPr>
        <p:grpSpPr>
          <a:xfrm>
            <a:off x="7684171" y="4869135"/>
            <a:ext cx="2214731" cy="1933005"/>
            <a:chOff x="0" y="0"/>
            <a:chExt cx="2214729" cy="1933003"/>
          </a:xfrm>
        </p:grpSpPr>
        <p:sp>
          <p:nvSpPr>
            <p:cNvPr id="127" name="Shape 127"/>
            <p:cNvSpPr/>
            <p:nvPr/>
          </p:nvSpPr>
          <p:spPr>
            <a:xfrm>
              <a:off x="455246" y="483468"/>
              <a:ext cx="1759484"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solidFill>
                    <a:srgbClr val="0A0A0A"/>
                  </a:solidFill>
                  <a:latin typeface="Gill Sans Light"/>
                  <a:ea typeface="Gill Sans Light"/>
                  <a:cs typeface="Gill Sans Light"/>
                  <a:sym typeface="Gill Sans Light"/>
                </a:defRPr>
              </a:lvl1pPr>
            </a:lstStyle>
            <a:p>
              <a:pPr/>
              <a:r>
                <a:t>Glizela Taino</a:t>
              </a:r>
            </a:p>
          </p:txBody>
        </p:sp>
        <p:sp>
          <p:nvSpPr>
            <p:cNvPr id="128" name="Shape 128"/>
            <p:cNvSpPr/>
            <p:nvPr/>
          </p:nvSpPr>
          <p:spPr>
            <a:xfrm>
              <a:off x="950509" y="0"/>
              <a:ext cx="126422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solidFill>
                    <a:srgbClr val="0A0A0A"/>
                  </a:solidFill>
                  <a:latin typeface="Gill Sans Light"/>
                  <a:ea typeface="Gill Sans Light"/>
                  <a:cs typeface="Gill Sans Light"/>
                  <a:sym typeface="Gill Sans Light"/>
                </a:defRPr>
              </a:lvl1pPr>
            </a:lstStyle>
            <a:p>
              <a:pPr/>
              <a:r>
                <a:t>Yixin Lin</a:t>
              </a:r>
            </a:p>
          </p:txBody>
        </p:sp>
        <p:sp>
          <p:nvSpPr>
            <p:cNvPr id="129" name="Shape 129"/>
            <p:cNvSpPr/>
            <p:nvPr/>
          </p:nvSpPr>
          <p:spPr>
            <a:xfrm>
              <a:off x="0" y="1450403"/>
              <a:ext cx="221473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solidFill>
                    <a:srgbClr val="0A0A0A"/>
                  </a:solidFill>
                  <a:latin typeface="Gill Sans Light"/>
                  <a:ea typeface="Gill Sans Light"/>
                  <a:cs typeface="Gill Sans Light"/>
                  <a:sym typeface="Gill Sans Light"/>
                </a:defRPr>
              </a:lvl1pPr>
            </a:lstStyle>
            <a:p>
              <a:pPr/>
              <a:r>
                <a:t>Adrian M. Peter</a:t>
              </a:r>
            </a:p>
          </p:txBody>
        </p:sp>
        <p:sp>
          <p:nvSpPr>
            <p:cNvPr id="130" name="Shape 130"/>
            <p:cNvSpPr/>
            <p:nvPr/>
          </p:nvSpPr>
          <p:spPr>
            <a:xfrm>
              <a:off x="380069" y="966935"/>
              <a:ext cx="183466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solidFill>
                    <a:srgbClr val="0A0A0A"/>
                  </a:solidFill>
                  <a:latin typeface="Gill Sans Light"/>
                  <a:ea typeface="Gill Sans Light"/>
                  <a:cs typeface="Gill Sans Light"/>
                  <a:sym typeface="Gill Sans Light"/>
                </a:defRPr>
              </a:lvl1pPr>
            </a:lstStyle>
            <a:p>
              <a:pPr/>
              <a:r>
                <a:t>Mark Moyou</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4966611" y="1624856"/>
            <a:ext cx="3071578" cy="1139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defRPr spc="295" sz="3700">
                <a:latin typeface="Gill Sans"/>
                <a:ea typeface="Gill Sans"/>
                <a:cs typeface="Gill Sans"/>
                <a:sym typeface="Gill Sans"/>
              </a:defRPr>
            </a:pPr>
            <a:r>
              <a:t>3D</a:t>
            </a:r>
          </a:p>
          <a:p>
            <a:pPr>
              <a:lnSpc>
                <a:spcPct val="90000"/>
              </a:lnSpc>
              <a:defRPr spc="295" sz="3700">
                <a:latin typeface="Gill Sans"/>
                <a:ea typeface="Gill Sans"/>
                <a:cs typeface="Gill Sans"/>
                <a:sym typeface="Gill Sans"/>
              </a:defRPr>
            </a:pPr>
            <a:r>
              <a:rPr spc="369"/>
              <a:t>ANI</a:t>
            </a:r>
            <a:r>
              <a:t>MA</a:t>
            </a:r>
            <a:r>
              <a:rPr spc="332"/>
              <a:t>T</a:t>
            </a:r>
            <a:r>
              <a:t>ION</a:t>
            </a:r>
          </a:p>
        </p:txBody>
      </p:sp>
      <p:sp>
        <p:nvSpPr>
          <p:cNvPr id="196" name="Shape 196"/>
          <p:cNvSpPr/>
          <p:nvPr/>
        </p:nvSpPr>
        <p:spPr>
          <a:xfrm>
            <a:off x="3802831" y="3811207"/>
            <a:ext cx="5399138" cy="2726704"/>
          </a:xfrm>
          <a:prstGeom prst="rect">
            <a:avLst/>
          </a:prstGeom>
          <a:solidFill>
            <a:srgbClr val="040204"/>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97" name="Shape 197"/>
          <p:cNvSpPr/>
          <p:nvPr/>
        </p:nvSpPr>
        <p:spPr>
          <a:xfrm>
            <a:off x="3802831" y="3508266"/>
            <a:ext cx="5399138" cy="308156"/>
          </a:xfrm>
          <a:prstGeom prst="rect">
            <a:avLst/>
          </a:prstGeom>
          <a:solidFill>
            <a:srgbClr val="DEDFE5"/>
          </a:solidFill>
          <a:ln w="12700">
            <a:miter lim="400000"/>
          </a:ln>
        </p:spPr>
        <p:txBody>
          <a:bodyPr lIns="50800" tIns="50800" rIns="50800" bIns="50800" anchor="ctr"/>
          <a:lstStyle/>
          <a:p>
            <a:pPr>
              <a:defRPr sz="2400">
                <a:solidFill>
                  <a:srgbClr val="FFFFFF"/>
                </a:solidFill>
              </a:defRPr>
            </a:pPr>
          </a:p>
        </p:txBody>
      </p:sp>
      <p:pic>
        <p:nvPicPr>
          <p:cNvPr id="198" name="pasted-image.gif"/>
          <p:cNvPicPr>
            <a:picLocks noChangeAspect="0"/>
          </p:cNvPicPr>
          <p:nvPr/>
        </p:nvPicPr>
        <p:blipFill>
          <a:blip r:embed="rId3">
            <a:extLst/>
          </a:blip>
          <a:stretch>
            <a:fillRect/>
          </a:stretch>
        </p:blipFill>
        <p:spPr>
          <a:xfrm>
            <a:off x="4587926" y="3895231"/>
            <a:ext cx="3828948" cy="2871711"/>
          </a:xfrm>
          <a:prstGeom prst="rect">
            <a:avLst/>
          </a:prstGeom>
          <a:ln w="12700">
            <a:miter lim="400000"/>
          </a:ln>
        </p:spPr>
      </p:pic>
      <p:pic>
        <p:nvPicPr>
          <p:cNvPr id="199" name="pasted-image.png"/>
          <p:cNvPicPr>
            <a:picLocks noChangeAspect="1"/>
          </p:cNvPicPr>
          <p:nvPr/>
        </p:nvPicPr>
        <p:blipFill>
          <a:blip r:embed="rId4">
            <a:extLst/>
          </a:blip>
          <a:stretch>
            <a:fillRect/>
          </a:stretch>
        </p:blipFill>
        <p:spPr>
          <a:xfrm>
            <a:off x="3555041" y="3249129"/>
            <a:ext cx="5894718" cy="4703142"/>
          </a:xfrm>
          <a:prstGeom prst="rect">
            <a:avLst/>
          </a:prstGeom>
          <a:ln w="12700">
            <a:miter lim="400000"/>
          </a:ln>
        </p:spPr>
      </p:pic>
      <p:sp>
        <p:nvSpPr>
          <p:cNvPr id="200" name="Shape 200"/>
          <p:cNvSpPr/>
          <p:nvPr/>
        </p:nvSpPr>
        <p:spPr>
          <a:xfrm>
            <a:off x="4370907" y="3590245"/>
            <a:ext cx="3160763" cy="144199"/>
          </a:xfrm>
          <a:prstGeom prst="roundRect">
            <a:avLst>
              <a:gd name="adj" fmla="val 26422"/>
            </a:avLst>
          </a:prstGeom>
          <a:solidFill>
            <a:srgbClr val="FFFFFF"/>
          </a:solidFill>
          <a:ln w="12700">
            <a:miter lim="400000"/>
          </a:ln>
        </p:spPr>
        <p:txBody>
          <a:bodyPr lIns="50800" tIns="50800" rIns="50800" bIns="50800" anchor="ctr"/>
          <a:lstStyle/>
          <a:p>
            <a:pPr>
              <a:defRPr sz="2400">
                <a:solidFill>
                  <a:srgbClr val="FFFFFF"/>
                </a:solidFill>
              </a:defRPr>
            </a:pPr>
          </a:p>
        </p:txBody>
      </p:sp>
      <p:sp>
        <p:nvSpPr>
          <p:cNvPr id="201" name="Shape 201"/>
          <p:cNvSpPr/>
          <p:nvPr/>
        </p:nvSpPr>
        <p:spPr>
          <a:xfrm>
            <a:off x="7624791" y="3590245"/>
            <a:ext cx="1270001" cy="144199"/>
          </a:xfrm>
          <a:prstGeom prst="roundRect">
            <a:avLst>
              <a:gd name="adj" fmla="val 26422"/>
            </a:avLst>
          </a:prstGeom>
          <a:solidFill>
            <a:srgbClr val="FFFFFF"/>
          </a:solidFill>
          <a:ln w="12700">
            <a:miter lim="400000"/>
          </a:ln>
        </p:spPr>
        <p:txBody>
          <a:bodyPr lIns="50800" tIns="50800" rIns="50800" bIns="50800" anchor="ctr"/>
          <a:lstStyle/>
          <a:p>
            <a:pPr>
              <a:defRPr sz="2400">
                <a:solidFill>
                  <a:srgbClr val="FFFFFF"/>
                </a:solidFill>
              </a:defRPr>
            </a:pPr>
          </a:p>
        </p:txBody>
      </p:sp>
      <p:sp>
        <p:nvSpPr>
          <p:cNvPr id="202" name="Shape 202"/>
          <p:cNvSpPr/>
          <p:nvPr/>
        </p:nvSpPr>
        <p:spPr>
          <a:xfrm>
            <a:off x="3914797" y="3617375"/>
            <a:ext cx="89939" cy="89939"/>
          </a:xfrm>
          <a:prstGeom prst="ellipse">
            <a:avLst/>
          </a:prstGeom>
          <a:solidFill>
            <a:srgbClr val="C21C01"/>
          </a:solidFill>
          <a:ln w="12700">
            <a:miter lim="400000"/>
          </a:ln>
        </p:spPr>
        <p:txBody>
          <a:bodyPr lIns="50800" tIns="50800" rIns="50800" bIns="50800" anchor="ctr"/>
          <a:lstStyle/>
          <a:p>
            <a:pPr>
              <a:defRPr sz="2400">
                <a:solidFill>
                  <a:srgbClr val="FFFFFF"/>
                </a:solidFill>
              </a:defRPr>
            </a:pPr>
          </a:p>
        </p:txBody>
      </p:sp>
      <p:sp>
        <p:nvSpPr>
          <p:cNvPr id="203" name="Shape 203"/>
          <p:cNvSpPr/>
          <p:nvPr/>
        </p:nvSpPr>
        <p:spPr>
          <a:xfrm>
            <a:off x="4051322" y="3617375"/>
            <a:ext cx="89939" cy="89939"/>
          </a:xfrm>
          <a:prstGeom prst="ellipse">
            <a:avLst/>
          </a:prstGeom>
          <a:solidFill>
            <a:srgbClr val="F7D82C"/>
          </a:solidFill>
          <a:ln w="12700">
            <a:miter lim="400000"/>
          </a:ln>
        </p:spPr>
        <p:txBody>
          <a:bodyPr lIns="50800" tIns="50800" rIns="50800" bIns="50800" anchor="ctr"/>
          <a:lstStyle/>
          <a:p>
            <a:pPr>
              <a:defRPr sz="2400">
                <a:solidFill>
                  <a:srgbClr val="FFFFFF"/>
                </a:solidFill>
              </a:defRPr>
            </a:pPr>
          </a:p>
        </p:txBody>
      </p:sp>
      <p:sp>
        <p:nvSpPr>
          <p:cNvPr id="204" name="Shape 204"/>
          <p:cNvSpPr/>
          <p:nvPr/>
        </p:nvSpPr>
        <p:spPr>
          <a:xfrm>
            <a:off x="4187847" y="3617375"/>
            <a:ext cx="89939" cy="89939"/>
          </a:xfrm>
          <a:prstGeom prst="ellipse">
            <a:avLst/>
          </a:prstGeom>
          <a:solidFill>
            <a:srgbClr val="00B83E"/>
          </a:solidFill>
          <a:ln w="12700">
            <a:miter lim="400000"/>
          </a:ln>
        </p:spPr>
        <p:txBody>
          <a:bodyPr lIns="50800" tIns="50800" rIns="50800" bIns="50800" anchor="ctr"/>
          <a:lstStyle/>
          <a:p>
            <a:pPr>
              <a:defRPr sz="2400">
                <a:solidFill>
                  <a:srgbClr val="FFFFFF"/>
                </a:solidFill>
              </a:defRPr>
            </a:pPr>
          </a:p>
        </p:txBody>
      </p:sp>
      <p:sp>
        <p:nvSpPr>
          <p:cNvPr id="205" name="Shape 205"/>
          <p:cNvSpPr/>
          <p:nvPr/>
        </p:nvSpPr>
        <p:spPr>
          <a:xfrm>
            <a:off x="686945" y="846034"/>
            <a:ext cx="2672198"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15151"/>
                </a:solidFill>
                <a:latin typeface="Gill Sans Light"/>
                <a:ea typeface="Gill Sans Light"/>
                <a:cs typeface="Gill Sans Light"/>
                <a:sym typeface="Gill Sans Light"/>
              </a:defRPr>
            </a:lvl1pPr>
          </a:lstStyle>
          <a:p>
            <a:pPr/>
            <a:r>
              <a:t>APPLICATIONS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pasted-image.png"/>
          <p:cNvPicPr>
            <a:picLocks noChangeAspect="1"/>
          </p:cNvPicPr>
          <p:nvPr/>
        </p:nvPicPr>
        <p:blipFill>
          <a:blip r:embed="rId3">
            <a:extLst/>
          </a:blip>
          <a:stretch>
            <a:fillRect/>
          </a:stretch>
        </p:blipFill>
        <p:spPr>
          <a:xfrm>
            <a:off x="7533400" y="5212375"/>
            <a:ext cx="3002249" cy="3002249"/>
          </a:xfrm>
          <a:prstGeom prst="rect">
            <a:avLst/>
          </a:prstGeom>
          <a:ln w="12700">
            <a:miter lim="400000"/>
          </a:ln>
        </p:spPr>
      </p:pic>
      <p:pic>
        <p:nvPicPr>
          <p:cNvPr id="210" name="9db754789a74c7fc69dbeb9ce34328bd.png"/>
          <p:cNvPicPr>
            <a:picLocks noChangeAspect="1"/>
          </p:cNvPicPr>
          <p:nvPr/>
        </p:nvPicPr>
        <p:blipFill>
          <a:blip r:embed="rId4">
            <a:extLst/>
          </a:blip>
          <a:srcRect l="0" t="91466" r="0" b="0"/>
          <a:stretch>
            <a:fillRect/>
          </a:stretch>
        </p:blipFill>
        <p:spPr>
          <a:xfrm flipH="1">
            <a:off x="1550105" y="7811777"/>
            <a:ext cx="4039591" cy="604030"/>
          </a:xfrm>
          <a:prstGeom prst="rect">
            <a:avLst/>
          </a:prstGeom>
          <a:ln w="12700">
            <a:miter lim="400000"/>
          </a:ln>
        </p:spPr>
      </p:pic>
      <p:sp>
        <p:nvSpPr>
          <p:cNvPr id="211" name="Shape 211"/>
          <p:cNvSpPr/>
          <p:nvPr/>
        </p:nvSpPr>
        <p:spPr>
          <a:xfrm>
            <a:off x="8079227" y="2876362"/>
            <a:ext cx="2017542" cy="1139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defRPr spc="295" sz="3700">
                <a:latin typeface="Gill Sans"/>
                <a:ea typeface="Gill Sans"/>
                <a:cs typeface="Gill Sans"/>
                <a:sym typeface="Gill Sans"/>
              </a:defRPr>
            </a:pPr>
            <a:r>
              <a:t>ROBOT</a:t>
            </a:r>
          </a:p>
          <a:p>
            <a:pPr>
              <a:lnSpc>
                <a:spcPct val="90000"/>
              </a:lnSpc>
              <a:defRPr spc="295" sz="3700">
                <a:latin typeface="Gill Sans"/>
                <a:ea typeface="Gill Sans"/>
                <a:cs typeface="Gill Sans"/>
                <a:sym typeface="Gill Sans"/>
              </a:defRPr>
            </a:pPr>
            <a:r>
              <a:t>VISION</a:t>
            </a:r>
          </a:p>
        </p:txBody>
      </p:sp>
      <p:pic>
        <p:nvPicPr>
          <p:cNvPr id="212" name="pasted-image.png"/>
          <p:cNvPicPr>
            <a:picLocks noChangeAspect="1"/>
          </p:cNvPicPr>
          <p:nvPr/>
        </p:nvPicPr>
        <p:blipFill>
          <a:blip r:embed="rId5">
            <a:extLst/>
          </a:blip>
          <a:stretch>
            <a:fillRect/>
          </a:stretch>
        </p:blipFill>
        <p:spPr>
          <a:xfrm>
            <a:off x="8564629" y="2021972"/>
            <a:ext cx="1046739" cy="1046739"/>
          </a:xfrm>
          <a:prstGeom prst="rect">
            <a:avLst/>
          </a:prstGeom>
          <a:ln w="12700">
            <a:miter lim="400000"/>
          </a:ln>
        </p:spPr>
      </p:pic>
      <p:sp>
        <p:nvSpPr>
          <p:cNvPr id="213" name="Shape 213"/>
          <p:cNvSpPr/>
          <p:nvPr/>
        </p:nvSpPr>
        <p:spPr>
          <a:xfrm>
            <a:off x="8269902" y="8072957"/>
            <a:ext cx="1529245" cy="106982"/>
          </a:xfrm>
          <a:prstGeom prst="ellipse">
            <a:avLst/>
          </a:prstGeom>
          <a:gradFill>
            <a:gsLst>
              <a:gs pos="0">
                <a:srgbClr val="000000">
                  <a:alpha val="18913"/>
                </a:srgbClr>
              </a:gs>
              <a:gs pos="100000">
                <a:srgbClr val="F3F6FA">
                  <a:alpha val="18913"/>
                </a:srgbClr>
              </a:gs>
            </a:gsLst>
            <a:lin ang="139943"/>
          </a:gradFill>
          <a:ln w="12700">
            <a:miter lim="400000"/>
          </a:ln>
        </p:spPr>
        <p:txBody>
          <a:bodyPr lIns="50800" tIns="50800" rIns="50800" bIns="50800" anchor="ctr"/>
          <a:lstStyle/>
          <a:p>
            <a:pPr>
              <a:defRPr sz="2400">
                <a:solidFill>
                  <a:srgbClr val="FFFFFF"/>
                </a:solidFill>
              </a:defRPr>
            </a:pPr>
          </a:p>
        </p:txBody>
      </p:sp>
      <p:pic>
        <p:nvPicPr>
          <p:cNvPr id="214" name="pasted-image.png"/>
          <p:cNvPicPr>
            <a:picLocks noChangeAspect="1"/>
          </p:cNvPicPr>
          <p:nvPr/>
        </p:nvPicPr>
        <p:blipFill>
          <a:blip r:embed="rId6">
            <a:extLst/>
          </a:blip>
          <a:srcRect l="0" t="0" r="50640" b="0"/>
          <a:stretch>
            <a:fillRect/>
          </a:stretch>
        </p:blipFill>
        <p:spPr>
          <a:xfrm rot="78724">
            <a:off x="7606067" y="5212319"/>
            <a:ext cx="2963790" cy="3002248"/>
          </a:xfrm>
          <a:prstGeom prst="rect">
            <a:avLst/>
          </a:prstGeom>
          <a:ln w="12700">
            <a:miter lim="400000"/>
          </a:ln>
        </p:spPr>
      </p:pic>
      <p:pic>
        <p:nvPicPr>
          <p:cNvPr id="215" name="9db754789a74c7fc69dbeb9ce34328bd.png"/>
          <p:cNvPicPr>
            <a:picLocks noChangeAspect="1"/>
          </p:cNvPicPr>
          <p:nvPr/>
        </p:nvPicPr>
        <p:blipFill>
          <a:blip r:embed="rId4">
            <a:extLst/>
          </a:blip>
          <a:srcRect l="0" t="0" r="0" b="10046"/>
          <a:stretch>
            <a:fillRect/>
          </a:stretch>
        </p:blipFill>
        <p:spPr>
          <a:xfrm flipH="1">
            <a:off x="1795792" y="1464793"/>
            <a:ext cx="4039591" cy="6366952"/>
          </a:xfrm>
          <a:prstGeom prst="rect">
            <a:avLst/>
          </a:prstGeom>
          <a:ln w="12700">
            <a:miter lim="400000"/>
          </a:ln>
        </p:spPr>
      </p:pic>
      <p:sp>
        <p:nvSpPr>
          <p:cNvPr id="216" name="Shape 216"/>
          <p:cNvSpPr/>
          <p:nvPr/>
        </p:nvSpPr>
        <p:spPr>
          <a:xfrm>
            <a:off x="686945" y="846034"/>
            <a:ext cx="2672198"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15151"/>
                </a:solidFill>
                <a:latin typeface="Gill Sans Light"/>
                <a:ea typeface="Gill Sans Light"/>
                <a:cs typeface="Gill Sans Light"/>
                <a:sym typeface="Gill Sans Light"/>
              </a:defRPr>
            </a:lvl1pPr>
          </a:lstStyle>
          <a:p>
            <a:pPr/>
            <a:r>
              <a:t>APPLICATIONS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000008 -0.053654" origin="layout" pathEditMode="relative">
                                      <p:cBhvr>
                                        <p:cTn id="6" dur="1500" fill="hold"/>
                                        <p:tgtEl>
                                          <p:spTgt spid="215"/>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8 -0.053654 L 0.000008 0.000000" origin="layout" pathEditMode="relative">
                                      <p:cBhvr>
                                        <p:cTn id="9" dur="1500" fill="hold"/>
                                        <p:tgtEl>
                                          <p:spTgt spid="215"/>
                                        </p:tgtEl>
                                        <p:attrNameLst>
                                          <p:attrName>ppt_x</p:attrName>
                                          <p:attrName>ppt_y</p:attrName>
                                        </p:attrNameLst>
                                      </p:cBhvr>
                                    </p:animMotion>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000008 0.000000 L 0.000008 -0.053654" origin="layout" pathEditMode="relative">
                                      <p:cBhvr>
                                        <p:cTn id="12" dur="1500" fill="hold"/>
                                        <p:tgtEl>
                                          <p:spTgt spid="215"/>
                                        </p:tgtEl>
                                        <p:attrNameLst>
                                          <p:attrName>ppt_x</p:attrName>
                                          <p:attrName>ppt_y</p:attrName>
                                        </p:attrNameLst>
                                      </p:cBhvr>
                                    </p:animMotion>
                                  </p:childTnLst>
                                </p:cTn>
                              </p:par>
                            </p:childTnLst>
                          </p:cTn>
                        </p:par>
                        <p:par>
                          <p:cTn id="13" fill="hold">
                            <p:stCondLst>
                              <p:cond delay="0"/>
                            </p:stCondLst>
                            <p:childTnLst>
                              <p:par>
                                <p:cTn id="14" presetClass="path" nodeType="afterEffect" presetSubtype="0" presetID="-1" grpId="4" accel="50000" decel="50000" fill="hold">
                                  <p:stCondLst>
                                    <p:cond delay="0"/>
                                  </p:stCondLst>
                                  <p:childTnLst>
                                    <p:animMotion path="M 0.000008 -0.053654 L 0.000008 0.000000" origin="layout" pathEditMode="relative">
                                      <p:cBhvr>
                                        <p:cTn id="15" dur="1500" fill="hold"/>
                                        <p:tgtEl>
                                          <p:spTgt spid="21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png"/>
          <p:cNvPicPr>
            <a:picLocks noChangeAspect="1"/>
          </p:cNvPicPr>
          <p:nvPr/>
        </p:nvPicPr>
        <p:blipFill>
          <a:blip r:embed="rId3">
            <a:extLst/>
          </a:blip>
          <a:stretch>
            <a:fillRect/>
          </a:stretch>
        </p:blipFill>
        <p:spPr>
          <a:xfrm>
            <a:off x="4039331" y="2691331"/>
            <a:ext cx="4926138" cy="1665035"/>
          </a:xfrm>
          <a:prstGeom prst="rect">
            <a:avLst/>
          </a:prstGeom>
          <a:ln w="12700">
            <a:miter lim="400000"/>
          </a:ln>
        </p:spPr>
      </p:pic>
      <p:sp>
        <p:nvSpPr>
          <p:cNvPr id="221" name="Shape 221"/>
          <p:cNvSpPr/>
          <p:nvPr/>
        </p:nvSpPr>
        <p:spPr>
          <a:xfrm>
            <a:off x="7807930" y="3847125"/>
            <a:ext cx="12158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rgbClr val="4285F3"/>
                </a:solidFill>
                <a:latin typeface="Avenir Medium"/>
                <a:ea typeface="Avenir Medium"/>
                <a:cs typeface="Avenir Medium"/>
                <a:sym typeface="Avenir Medium"/>
              </a:defRPr>
            </a:lvl1pPr>
          </a:lstStyle>
          <a:p>
            <a:pPr/>
            <a:r>
              <a:t>Shape</a:t>
            </a:r>
          </a:p>
        </p:txBody>
      </p:sp>
      <p:sp>
        <p:nvSpPr>
          <p:cNvPr id="222" name="Shape 222"/>
          <p:cNvSpPr/>
          <p:nvPr/>
        </p:nvSpPr>
        <p:spPr>
          <a:xfrm>
            <a:off x="1815901" y="4994358"/>
            <a:ext cx="9372998" cy="609601"/>
          </a:xfrm>
          <a:prstGeom prst="rect">
            <a:avLst/>
          </a:prstGeom>
          <a:solidFill>
            <a:srgbClr val="FFFFFF"/>
          </a:solidFill>
          <a:ln w="3175">
            <a:solidFill>
              <a:srgbClr val="5E5D5E"/>
            </a:solidFill>
            <a:miter lim="400000"/>
          </a:ln>
        </p:spPr>
        <p:txBody>
          <a:bodyPr lIns="50800" tIns="50800" rIns="50800" bIns="50800" anchor="ctr"/>
          <a:lstStyle/>
          <a:p>
            <a:pPr>
              <a:defRPr sz="2400">
                <a:solidFill>
                  <a:srgbClr val="FFFFFF"/>
                </a:solidFill>
              </a:defRPr>
            </a:pPr>
          </a:p>
        </p:txBody>
      </p:sp>
      <p:sp>
        <p:nvSpPr>
          <p:cNvPr id="223" name="Shape 223"/>
          <p:cNvSpPr/>
          <p:nvPr/>
        </p:nvSpPr>
        <p:spPr>
          <a:xfrm>
            <a:off x="4116417" y="5799915"/>
            <a:ext cx="2234295" cy="446287"/>
          </a:xfrm>
          <a:prstGeom prst="roundRect">
            <a:avLst>
              <a:gd name="adj" fmla="val 2846"/>
            </a:avLst>
          </a:prstGeom>
          <a:solidFill>
            <a:srgbClr val="F5F4F6"/>
          </a:solidFill>
          <a:ln w="3175">
            <a:solidFill>
              <a:srgbClr val="A6AAA9"/>
            </a:solidFill>
            <a:miter lim="400000"/>
          </a:ln>
        </p:spPr>
        <p:txBody>
          <a:bodyPr lIns="50800" tIns="50800" rIns="50800" bIns="50800" anchor="ctr"/>
          <a:lstStyle/>
          <a:p>
            <a:pPr>
              <a:defRPr sz="2400">
                <a:solidFill>
                  <a:srgbClr val="FFFFFF"/>
                </a:solidFill>
              </a:defRPr>
            </a:pPr>
          </a:p>
        </p:txBody>
      </p:sp>
      <p:sp>
        <p:nvSpPr>
          <p:cNvPr id="224" name="Shape 224"/>
          <p:cNvSpPr/>
          <p:nvPr/>
        </p:nvSpPr>
        <p:spPr>
          <a:xfrm>
            <a:off x="4329070" y="5800808"/>
            <a:ext cx="180898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53585F"/>
                </a:solidFill>
                <a:latin typeface="Avenir Medium"/>
                <a:ea typeface="Avenir Medium"/>
                <a:cs typeface="Avenir Medium"/>
                <a:sym typeface="Avenir Medium"/>
              </a:defRPr>
            </a:lvl1pPr>
          </a:lstStyle>
          <a:p>
            <a:pPr/>
            <a:r>
              <a:t>Google Search</a:t>
            </a:r>
          </a:p>
        </p:txBody>
      </p:sp>
      <p:sp>
        <p:nvSpPr>
          <p:cNvPr id="225" name="Shape 225"/>
          <p:cNvSpPr/>
          <p:nvPr/>
        </p:nvSpPr>
        <p:spPr>
          <a:xfrm>
            <a:off x="6732616" y="5799915"/>
            <a:ext cx="2597684" cy="446287"/>
          </a:xfrm>
          <a:prstGeom prst="roundRect">
            <a:avLst>
              <a:gd name="adj" fmla="val 2846"/>
            </a:avLst>
          </a:prstGeom>
          <a:solidFill>
            <a:srgbClr val="F5F4F6"/>
          </a:solidFill>
          <a:ln w="3175">
            <a:solidFill>
              <a:srgbClr val="A6AAA9"/>
            </a:solidFill>
            <a:miter lim="400000"/>
          </a:ln>
        </p:spPr>
        <p:txBody>
          <a:bodyPr lIns="50800" tIns="50800" rIns="50800" bIns="50800" anchor="ctr"/>
          <a:lstStyle/>
          <a:p>
            <a:pPr>
              <a:defRPr sz="2400">
                <a:solidFill>
                  <a:srgbClr val="FFFFFF"/>
                </a:solidFill>
              </a:defRPr>
            </a:pPr>
          </a:p>
        </p:txBody>
      </p:sp>
      <p:sp>
        <p:nvSpPr>
          <p:cNvPr id="226" name="Shape 226"/>
          <p:cNvSpPr/>
          <p:nvPr/>
        </p:nvSpPr>
        <p:spPr>
          <a:xfrm>
            <a:off x="6974437" y="5800808"/>
            <a:ext cx="211404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53585F"/>
                </a:solidFill>
                <a:latin typeface="Avenir Medium"/>
                <a:ea typeface="Avenir Medium"/>
                <a:cs typeface="Avenir Medium"/>
                <a:sym typeface="Avenir Medium"/>
              </a:defRPr>
            </a:lvl1pPr>
          </a:lstStyle>
          <a:p>
            <a:pPr/>
            <a:r>
              <a:t>I’m Feeling Lucky</a:t>
            </a:r>
          </a:p>
        </p:txBody>
      </p:sp>
      <p:sp>
        <p:nvSpPr>
          <p:cNvPr id="227" name="Shape 227"/>
          <p:cNvSpPr/>
          <p:nvPr/>
        </p:nvSpPr>
        <p:spPr>
          <a:xfrm flipV="1">
            <a:off x="2006434" y="5135706"/>
            <a:ext cx="1" cy="326906"/>
          </a:xfrm>
          <a:prstGeom prst="line">
            <a:avLst/>
          </a:prstGeom>
          <a:ln w="25400">
            <a:solidFill>
              <a:srgbClr val="C1C3C6"/>
            </a:solidFill>
            <a:miter lim="400000"/>
          </a:ln>
        </p:spPr>
        <p:txBody>
          <a:bodyPr lIns="50800" tIns="50800" rIns="50800" bIns="50800" anchor="ctr"/>
          <a:lstStyle/>
          <a:p>
            <a:pPr>
              <a:defRPr sz="2400"/>
            </a:pPr>
          </a:p>
        </p:txBody>
      </p:sp>
      <p:sp>
        <p:nvSpPr>
          <p:cNvPr id="228" name="Shape 228"/>
          <p:cNvSpPr/>
          <p:nvPr/>
        </p:nvSpPr>
        <p:spPr>
          <a:xfrm>
            <a:off x="686945" y="846034"/>
            <a:ext cx="2672198"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15151"/>
                </a:solidFill>
                <a:latin typeface="Gill Sans Light"/>
                <a:ea typeface="Gill Sans Light"/>
                <a:cs typeface="Gill Sans Light"/>
                <a:sym typeface="Gill Sans Light"/>
              </a:defRPr>
            </a:lvl1pPr>
          </a:lstStyle>
          <a:p>
            <a:pPr/>
            <a:r>
              <a:t>APPLICATIONS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35" grpId="1" repeatCount="5000" fill="hold">
                                  <p:stCondLst>
                                    <p:cond delay="0"/>
                                  </p:stCondLst>
                                  <p:childTnLst>
                                    <p:anim calcmode="discrete" valueType="str">
                                      <p:cBhvr>
                                        <p:cTn id="6" dur="5000" fill="hold"/>
                                        <p:tgtEl>
                                          <p:spTgt spid="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nvSpPr>
        <p:spPr>
          <a:xfrm>
            <a:off x="4526077" y="808304"/>
            <a:ext cx="446467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CED0D3"/>
                </a:solidFill>
                <a:latin typeface="Gill Sans"/>
                <a:ea typeface="Gill Sans"/>
                <a:cs typeface="Gill Sans"/>
                <a:sym typeface="Gill Sans"/>
              </a:defRPr>
            </a:lvl1pPr>
          </a:lstStyle>
          <a:p>
            <a:pPr/>
            <a:r>
              <a:t>PROBLEM STATEMENT</a:t>
            </a:r>
          </a:p>
        </p:txBody>
      </p:sp>
      <p:grpSp>
        <p:nvGrpSpPr>
          <p:cNvPr id="235" name="Group 235"/>
          <p:cNvGrpSpPr/>
          <p:nvPr/>
        </p:nvGrpSpPr>
        <p:grpSpPr>
          <a:xfrm>
            <a:off x="2221059" y="2726181"/>
            <a:ext cx="672293" cy="731894"/>
            <a:chOff x="24349" y="9696"/>
            <a:chExt cx="672291" cy="731893"/>
          </a:xfrm>
        </p:grpSpPr>
        <p:sp>
          <p:nvSpPr>
            <p:cNvPr id="233" name="Shape 233"/>
            <p:cNvSpPr/>
            <p:nvPr/>
          </p:nvSpPr>
          <p:spPr>
            <a:xfrm>
              <a:off x="48215" y="66442"/>
              <a:ext cx="624560" cy="618402"/>
            </a:xfrm>
            <a:prstGeom prst="ellipse">
              <a:avLst/>
            </a:prstGeom>
            <a:solidFill>
              <a:srgbClr val="A6AAA9"/>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sp>
          <p:nvSpPr>
            <p:cNvPr id="234" name="Shape 234"/>
            <p:cNvSpPr/>
            <p:nvPr/>
          </p:nvSpPr>
          <p:spPr>
            <a:xfrm>
              <a:off x="24349" y="9696"/>
              <a:ext cx="672293" cy="731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Avenir Book"/>
                  <a:ea typeface="Avenir Book"/>
                  <a:cs typeface="Avenir Book"/>
                  <a:sym typeface="Avenir Book"/>
                </a:defRPr>
              </a:lvl1pPr>
            </a:lstStyle>
            <a:p>
              <a:pPr/>
              <a:r>
                <a:t>1</a:t>
              </a:r>
            </a:p>
          </p:txBody>
        </p:sp>
      </p:grpSp>
      <p:sp>
        <p:nvSpPr>
          <p:cNvPr id="236" name="Shape 236"/>
          <p:cNvSpPr/>
          <p:nvPr/>
        </p:nvSpPr>
        <p:spPr>
          <a:xfrm>
            <a:off x="1232381" y="1976062"/>
            <a:ext cx="264965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latin typeface="Gill Sans"/>
                <a:ea typeface="Gill Sans"/>
                <a:cs typeface="Gill Sans"/>
                <a:sym typeface="Gill Sans"/>
              </a:defRPr>
            </a:pPr>
            <a:r>
              <a:t>SHAPE</a:t>
            </a:r>
          </a:p>
          <a:p>
            <a:pPr>
              <a:defRPr sz="2500">
                <a:latin typeface="Gill Sans"/>
                <a:ea typeface="Gill Sans"/>
                <a:cs typeface="Gill Sans"/>
                <a:sym typeface="Gill Sans"/>
              </a:defRPr>
            </a:pPr>
            <a:r>
              <a:t>REPRESENTATION</a:t>
            </a:r>
          </a:p>
        </p:txBody>
      </p:sp>
      <p:sp>
        <p:nvSpPr>
          <p:cNvPr id="237" name="Shape 237"/>
          <p:cNvSpPr/>
          <p:nvPr/>
        </p:nvSpPr>
        <p:spPr>
          <a:xfrm>
            <a:off x="5433587" y="1967662"/>
            <a:ext cx="2649650" cy="8013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defRPr sz="2500">
                <a:latin typeface="Gill Sans"/>
                <a:ea typeface="Gill Sans"/>
                <a:cs typeface="Gill Sans"/>
                <a:sym typeface="Gill Sans"/>
              </a:defRPr>
            </a:pPr>
            <a:r>
              <a:t>FEATURE</a:t>
            </a:r>
          </a:p>
          <a:p>
            <a:pPr>
              <a:lnSpc>
                <a:spcPct val="90000"/>
              </a:lnSpc>
              <a:defRPr sz="2500">
                <a:latin typeface="Gill Sans"/>
                <a:ea typeface="Gill Sans"/>
                <a:cs typeface="Gill Sans"/>
                <a:sym typeface="Gill Sans"/>
              </a:defRPr>
            </a:pPr>
            <a:r>
              <a:t>REPRESENTATION</a:t>
            </a:r>
          </a:p>
        </p:txBody>
      </p:sp>
      <p:grpSp>
        <p:nvGrpSpPr>
          <p:cNvPr id="240" name="Group 240"/>
          <p:cNvGrpSpPr/>
          <p:nvPr/>
        </p:nvGrpSpPr>
        <p:grpSpPr>
          <a:xfrm>
            <a:off x="6195034" y="3110009"/>
            <a:ext cx="247004" cy="469901"/>
            <a:chOff x="0" y="0"/>
            <a:chExt cx="247003" cy="469899"/>
          </a:xfrm>
        </p:grpSpPr>
        <p:sp>
          <p:nvSpPr>
            <p:cNvPr id="238" name="Shape 238"/>
            <p:cNvSpPr/>
            <p:nvPr/>
          </p:nvSpPr>
          <p:spPr>
            <a:xfrm>
              <a:off x="-1" y="0"/>
              <a:ext cx="247005" cy="247004"/>
            </a:xfrm>
            <a:prstGeom prst="line">
              <a:avLst/>
            </a:prstGeom>
            <a:noFill/>
            <a:ln w="101600" cap="flat">
              <a:solidFill>
                <a:srgbClr val="FFFFFF"/>
              </a:solidFill>
              <a:prstDash val="solid"/>
              <a:miter lim="400000"/>
            </a:ln>
            <a:effectLst/>
          </p:spPr>
          <p:txBody>
            <a:bodyPr wrap="square" lIns="50800" tIns="50800" rIns="50800" bIns="50800" numCol="1" anchor="ctr">
              <a:noAutofit/>
            </a:bodyPr>
            <a:lstStyle/>
            <a:p>
              <a:pPr>
                <a:defRPr sz="2400"/>
              </a:pPr>
            </a:p>
          </p:txBody>
        </p:sp>
        <p:sp>
          <p:nvSpPr>
            <p:cNvPr id="239" name="Shape 239"/>
            <p:cNvSpPr/>
            <p:nvPr/>
          </p:nvSpPr>
          <p:spPr>
            <a:xfrm flipH="1">
              <a:off x="0" y="222896"/>
              <a:ext cx="247004" cy="247004"/>
            </a:xfrm>
            <a:prstGeom prst="line">
              <a:avLst/>
            </a:prstGeom>
            <a:noFill/>
            <a:ln w="101600" cap="flat">
              <a:solidFill>
                <a:srgbClr val="FFFFFF"/>
              </a:solidFill>
              <a:prstDash val="solid"/>
              <a:miter lim="400000"/>
            </a:ln>
            <a:effectLst/>
          </p:spPr>
          <p:txBody>
            <a:bodyPr wrap="square" lIns="50800" tIns="50800" rIns="50800" bIns="50800" numCol="1" anchor="ctr">
              <a:noAutofit/>
            </a:bodyPr>
            <a:lstStyle/>
            <a:p>
              <a:pPr>
                <a:defRPr sz="2400"/>
              </a:pPr>
            </a:p>
          </p:txBody>
        </p:sp>
      </p:grpSp>
      <p:grpSp>
        <p:nvGrpSpPr>
          <p:cNvPr id="243" name="Group 243"/>
          <p:cNvGrpSpPr/>
          <p:nvPr/>
        </p:nvGrpSpPr>
        <p:grpSpPr>
          <a:xfrm>
            <a:off x="6422266" y="2699366"/>
            <a:ext cx="672292" cy="731894"/>
            <a:chOff x="24349" y="9696"/>
            <a:chExt cx="672291" cy="731893"/>
          </a:xfrm>
        </p:grpSpPr>
        <p:sp>
          <p:nvSpPr>
            <p:cNvPr id="241" name="Shape 241"/>
            <p:cNvSpPr/>
            <p:nvPr/>
          </p:nvSpPr>
          <p:spPr>
            <a:xfrm>
              <a:off x="48215" y="66442"/>
              <a:ext cx="624560" cy="618402"/>
            </a:xfrm>
            <a:prstGeom prst="ellipse">
              <a:avLst/>
            </a:prstGeom>
            <a:solidFill>
              <a:srgbClr val="A6AAA9"/>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sp>
          <p:nvSpPr>
            <p:cNvPr id="242" name="Shape 242"/>
            <p:cNvSpPr/>
            <p:nvPr/>
          </p:nvSpPr>
          <p:spPr>
            <a:xfrm>
              <a:off x="24349" y="9696"/>
              <a:ext cx="672293" cy="731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Avenir Book"/>
                  <a:ea typeface="Avenir Book"/>
                  <a:cs typeface="Avenir Book"/>
                  <a:sym typeface="Avenir Book"/>
                </a:defRPr>
              </a:lvl1pPr>
            </a:lstStyle>
            <a:p>
              <a:pPr/>
              <a:r>
                <a:t>2</a:t>
              </a:r>
            </a:p>
          </p:txBody>
        </p:sp>
      </p:grpSp>
      <p:grpSp>
        <p:nvGrpSpPr>
          <p:cNvPr id="251" name="Group 251"/>
          <p:cNvGrpSpPr/>
          <p:nvPr/>
        </p:nvGrpSpPr>
        <p:grpSpPr>
          <a:xfrm>
            <a:off x="10016398" y="1925152"/>
            <a:ext cx="1886441" cy="6315411"/>
            <a:chOff x="-130419" y="-178434"/>
            <a:chExt cx="1886439" cy="6315409"/>
          </a:xfrm>
        </p:grpSpPr>
        <p:sp>
          <p:nvSpPr>
            <p:cNvPr id="244" name="Shape 244"/>
            <p:cNvSpPr/>
            <p:nvPr/>
          </p:nvSpPr>
          <p:spPr>
            <a:xfrm>
              <a:off x="-130420" y="-178435"/>
              <a:ext cx="1886440" cy="8013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90000"/>
                </a:lnSpc>
                <a:defRPr sz="2500">
                  <a:latin typeface="Gill Sans"/>
                  <a:ea typeface="Gill Sans"/>
                  <a:cs typeface="Gill Sans"/>
                  <a:sym typeface="Gill Sans"/>
                </a:defRPr>
              </a:pPr>
              <a:r>
                <a:t>RETRIEVAL</a:t>
              </a:r>
            </a:p>
            <a:p>
              <a:pPr>
                <a:lnSpc>
                  <a:spcPct val="90000"/>
                </a:lnSpc>
                <a:defRPr sz="2500">
                  <a:latin typeface="Gill Sans"/>
                  <a:ea typeface="Gill Sans"/>
                  <a:cs typeface="Gill Sans"/>
                  <a:sym typeface="Gill Sans"/>
                </a:defRPr>
              </a:pPr>
              <a:r>
                <a:t>MECHANICS</a:t>
              </a:r>
            </a:p>
          </p:txBody>
        </p:sp>
        <p:pic>
          <p:nvPicPr>
            <p:cNvPr id="245" name="preview.png"/>
            <p:cNvPicPr>
              <a:picLocks noChangeAspect="1"/>
            </p:cNvPicPr>
            <p:nvPr/>
          </p:nvPicPr>
          <p:blipFill>
            <a:blip r:embed="rId3">
              <a:extLst/>
            </a:blip>
            <a:stretch>
              <a:fillRect/>
            </a:stretch>
          </p:blipFill>
          <p:spPr>
            <a:xfrm>
              <a:off x="0" y="1361203"/>
              <a:ext cx="1625600" cy="1625601"/>
            </a:xfrm>
            <a:prstGeom prst="rect">
              <a:avLst/>
            </a:prstGeom>
            <a:ln w="12700" cap="flat">
              <a:noFill/>
              <a:miter lim="400000"/>
            </a:ln>
            <a:effectLst/>
          </p:spPr>
        </p:pic>
        <p:pic>
          <p:nvPicPr>
            <p:cNvPr id="246" name="preview-1.png"/>
            <p:cNvPicPr>
              <a:picLocks noChangeAspect="1"/>
            </p:cNvPicPr>
            <p:nvPr/>
          </p:nvPicPr>
          <p:blipFill>
            <a:blip r:embed="rId4">
              <a:extLst/>
            </a:blip>
            <a:stretch>
              <a:fillRect/>
            </a:stretch>
          </p:blipFill>
          <p:spPr>
            <a:xfrm>
              <a:off x="2672" y="4516719"/>
              <a:ext cx="1620256" cy="1620256"/>
            </a:xfrm>
            <a:prstGeom prst="rect">
              <a:avLst/>
            </a:prstGeom>
            <a:ln w="12700" cap="flat">
              <a:noFill/>
              <a:miter lim="400000"/>
            </a:ln>
            <a:effectLst/>
          </p:spPr>
        </p:pic>
        <p:pic>
          <p:nvPicPr>
            <p:cNvPr id="247" name="preview-2.png"/>
            <p:cNvPicPr>
              <a:picLocks noChangeAspect="1"/>
            </p:cNvPicPr>
            <p:nvPr/>
          </p:nvPicPr>
          <p:blipFill>
            <a:blip r:embed="rId5">
              <a:extLst/>
            </a:blip>
            <a:stretch>
              <a:fillRect/>
            </a:stretch>
          </p:blipFill>
          <p:spPr>
            <a:xfrm>
              <a:off x="2672" y="2773441"/>
              <a:ext cx="1620256" cy="1620256"/>
            </a:xfrm>
            <a:prstGeom prst="rect">
              <a:avLst/>
            </a:prstGeom>
            <a:ln w="12700" cap="flat">
              <a:noFill/>
              <a:miter lim="400000"/>
            </a:ln>
            <a:effectLst/>
          </p:spPr>
        </p:pic>
        <p:grpSp>
          <p:nvGrpSpPr>
            <p:cNvPr id="250" name="Group 250"/>
            <p:cNvGrpSpPr/>
            <p:nvPr/>
          </p:nvGrpSpPr>
          <p:grpSpPr>
            <a:xfrm>
              <a:off x="473981" y="565969"/>
              <a:ext cx="672292" cy="731894"/>
              <a:chOff x="24349" y="9696"/>
              <a:chExt cx="672291" cy="731893"/>
            </a:xfrm>
          </p:grpSpPr>
          <p:sp>
            <p:nvSpPr>
              <p:cNvPr id="248" name="Shape 248"/>
              <p:cNvSpPr/>
              <p:nvPr/>
            </p:nvSpPr>
            <p:spPr>
              <a:xfrm>
                <a:off x="48215" y="66442"/>
                <a:ext cx="624560" cy="618402"/>
              </a:xfrm>
              <a:prstGeom prst="ellipse">
                <a:avLst/>
              </a:prstGeom>
              <a:solidFill>
                <a:srgbClr val="A6AAA9"/>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sp>
            <p:nvSpPr>
              <p:cNvPr id="249" name="Shape 249"/>
              <p:cNvSpPr/>
              <p:nvPr/>
            </p:nvSpPr>
            <p:spPr>
              <a:xfrm>
                <a:off x="24349" y="9696"/>
                <a:ext cx="672293" cy="731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Avenir Book"/>
                    <a:ea typeface="Avenir Book"/>
                    <a:cs typeface="Avenir Book"/>
                    <a:sym typeface="Avenir Book"/>
                  </a:defRPr>
                </a:lvl1pPr>
              </a:lstStyle>
              <a:p>
                <a:pPr/>
                <a:r>
                  <a:t>3</a:t>
                </a:r>
              </a:p>
            </p:txBody>
          </p:sp>
        </p:grpSp>
      </p:grpSp>
      <p:pic>
        <p:nvPicPr>
          <p:cNvPr id="252" name="pasted-image.png"/>
          <p:cNvPicPr>
            <a:picLocks noChangeAspect="1"/>
          </p:cNvPicPr>
          <p:nvPr/>
        </p:nvPicPr>
        <p:blipFill>
          <a:blip r:embed="rId6">
            <a:extLst/>
          </a:blip>
          <a:srcRect l="0" t="0" r="50302" b="59515"/>
          <a:stretch>
            <a:fillRect/>
          </a:stretch>
        </p:blipFill>
        <p:spPr>
          <a:xfrm flipH="1">
            <a:off x="1469629" y="5561746"/>
            <a:ext cx="1886288" cy="1531185"/>
          </a:xfrm>
          <a:prstGeom prst="rect">
            <a:avLst/>
          </a:prstGeom>
          <a:ln w="12700">
            <a:miter lim="400000"/>
          </a:ln>
        </p:spPr>
      </p:pic>
      <p:pic>
        <p:nvPicPr>
          <p:cNvPr id="253" name="pasted-image.jpg"/>
          <p:cNvPicPr>
            <a:picLocks noChangeAspect="1"/>
          </p:cNvPicPr>
          <p:nvPr/>
        </p:nvPicPr>
        <p:blipFill>
          <a:blip r:embed="rId7">
            <a:extLst/>
          </a:blip>
          <a:stretch>
            <a:fillRect/>
          </a:stretch>
        </p:blipFill>
        <p:spPr>
          <a:xfrm>
            <a:off x="1758454" y="3818490"/>
            <a:ext cx="1597503" cy="1263989"/>
          </a:xfrm>
          <a:prstGeom prst="rect">
            <a:avLst/>
          </a:prstGeom>
          <a:ln w="12700">
            <a:miter lim="400000"/>
          </a:ln>
        </p:spPr>
      </p:pic>
      <p:pic>
        <p:nvPicPr>
          <p:cNvPr id="254" name="pasted-image.png"/>
          <p:cNvPicPr>
            <a:picLocks noChangeAspect="1"/>
          </p:cNvPicPr>
          <p:nvPr/>
        </p:nvPicPr>
        <p:blipFill>
          <a:blip r:embed="rId8">
            <a:extLst/>
          </a:blip>
          <a:stretch>
            <a:fillRect/>
          </a:stretch>
        </p:blipFill>
        <p:spPr>
          <a:xfrm>
            <a:off x="5810904" y="3891191"/>
            <a:ext cx="1895017" cy="1895018"/>
          </a:xfrm>
          <a:prstGeom prst="rect">
            <a:avLst/>
          </a:prstGeom>
          <a:ln w="63500">
            <a:solidFill>
              <a:srgbClr val="FFFFFF"/>
            </a:solidFill>
            <a:miter lim="400000"/>
          </a:ln>
        </p:spPr>
      </p:pic>
      <p:pic>
        <p:nvPicPr>
          <p:cNvPr id="255" name="dinosaur.png"/>
          <p:cNvPicPr>
            <a:picLocks noChangeAspect="1"/>
          </p:cNvPicPr>
          <p:nvPr/>
        </p:nvPicPr>
        <p:blipFill>
          <a:blip r:embed="rId9">
            <a:extLst/>
          </a:blip>
          <a:stretch>
            <a:fillRect/>
          </a:stretch>
        </p:blipFill>
        <p:spPr>
          <a:xfrm>
            <a:off x="1433484" y="7572159"/>
            <a:ext cx="1958518" cy="1296989"/>
          </a:xfrm>
          <a:prstGeom prst="rect">
            <a:avLst/>
          </a:prstGeom>
          <a:ln w="12700">
            <a:miter lim="400000"/>
          </a:ln>
        </p:spPr>
      </p:pic>
      <p:sp>
        <p:nvSpPr>
          <p:cNvPr id="256" name="Shape 256"/>
          <p:cNvSpPr/>
          <p:nvPr/>
        </p:nvSpPr>
        <p:spPr>
          <a:xfrm>
            <a:off x="6632572" y="4208388"/>
            <a:ext cx="107171" cy="99985"/>
          </a:xfrm>
          <a:prstGeom prst="ellipse">
            <a:avLst/>
          </a:prstGeom>
          <a:solidFill>
            <a:srgbClr val="3E3E3E"/>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400" fill="hold"/>
                                        <p:tgtEl>
                                          <p:spTgt spid="252"/>
                                        </p:tgtEl>
                                        <p:attrNameLst>
                                          <p:attrName>ppt_w</p:attrName>
                                        </p:attrNameLst>
                                      </p:cBhvr>
                                      <p:tavLst>
                                        <p:tav tm="0">
                                          <p:val>
                                            <p:strVal val="ppt_w"/>
                                          </p:val>
                                        </p:tav>
                                        <p:tav tm="100000">
                                          <p:val>
                                            <p:fltVal val="0"/>
                                          </p:val>
                                        </p:tav>
                                      </p:tavLst>
                                    </p:anim>
                                    <p:anim calcmode="lin" valueType="num">
                                      <p:cBhvr>
                                        <p:cTn id="7" dur="400" fill="hold"/>
                                        <p:tgtEl>
                                          <p:spTgt spid="252"/>
                                        </p:tgtEl>
                                        <p:attrNameLst>
                                          <p:attrName>ppt_h</p:attrName>
                                        </p:attrNameLst>
                                      </p:cBhvr>
                                      <p:tavLst>
                                        <p:tav tm="0">
                                          <p:val>
                                            <p:strVal val="ppt_h"/>
                                          </p:val>
                                        </p:tav>
                                        <p:tav tm="100000">
                                          <p:val>
                                            <p:fltVal val="0"/>
                                          </p:val>
                                        </p:tav>
                                      </p:tavLst>
                                    </p:anim>
                                    <p:set>
                                      <p:cBhvr>
                                        <p:cTn id="8" fill="hold">
                                          <p:stCondLst>
                                            <p:cond delay="399"/>
                                          </p:stCondLst>
                                        </p:cTn>
                                        <p:tgtEl>
                                          <p:spTgt spid="252"/>
                                        </p:tgtEl>
                                        <p:attrNameLst>
                                          <p:attrName>style.visibility</p:attrName>
                                        </p:attrNameLst>
                                      </p:cBhvr>
                                      <p:to>
                                        <p:strVal val="hidden"/>
                                      </p:to>
                                    </p:set>
                                  </p:childTnLst>
                                </p:cTn>
                              </p:par>
                            </p:childTnLst>
                          </p:cTn>
                        </p:par>
                        <p:par>
                          <p:cTn id="9" fill="hold">
                            <p:stCondLst>
                              <p:cond delay="400"/>
                            </p:stCondLst>
                            <p:childTnLst>
                              <p:par>
                                <p:cTn id="10" presetClass="exit" nodeType="afterEffect" presetSubtype="32" presetID="23" grpId="2" fill="hold">
                                  <p:stCondLst>
                                    <p:cond delay="100"/>
                                  </p:stCondLst>
                                  <p:iterate type="el" backwards="0">
                                    <p:tmAbs val="0"/>
                                  </p:iterate>
                                  <p:childTnLst>
                                    <p:anim calcmode="lin" valueType="num">
                                      <p:cBhvr>
                                        <p:cTn id="11" dur="399" fill="hold"/>
                                        <p:tgtEl>
                                          <p:spTgt spid="253"/>
                                        </p:tgtEl>
                                        <p:attrNameLst>
                                          <p:attrName>ppt_w</p:attrName>
                                        </p:attrNameLst>
                                      </p:cBhvr>
                                      <p:tavLst>
                                        <p:tav tm="0">
                                          <p:val>
                                            <p:strVal val="ppt_w"/>
                                          </p:val>
                                        </p:tav>
                                        <p:tav tm="100000">
                                          <p:val>
                                            <p:fltVal val="0"/>
                                          </p:val>
                                        </p:tav>
                                      </p:tavLst>
                                    </p:anim>
                                    <p:anim calcmode="lin" valueType="num">
                                      <p:cBhvr>
                                        <p:cTn id="12" dur="399" fill="hold"/>
                                        <p:tgtEl>
                                          <p:spTgt spid="253"/>
                                        </p:tgtEl>
                                        <p:attrNameLst>
                                          <p:attrName>ppt_h</p:attrName>
                                        </p:attrNameLst>
                                      </p:cBhvr>
                                      <p:tavLst>
                                        <p:tav tm="0">
                                          <p:val>
                                            <p:strVal val="ppt_h"/>
                                          </p:val>
                                        </p:tav>
                                        <p:tav tm="100000">
                                          <p:val>
                                            <p:fltVal val="0"/>
                                          </p:val>
                                        </p:tav>
                                      </p:tavLst>
                                    </p:anim>
                                    <p:set>
                                      <p:cBhvr>
                                        <p:cTn id="13" fill="hold">
                                          <p:stCondLst>
                                            <p:cond delay="398"/>
                                          </p:stCondLst>
                                        </p:cTn>
                                        <p:tgtEl>
                                          <p:spTgt spid="253"/>
                                        </p:tgtEl>
                                        <p:attrNameLst>
                                          <p:attrName>style.visibility</p:attrName>
                                        </p:attrNameLst>
                                      </p:cBhvr>
                                      <p:to>
                                        <p:strVal val="hidden"/>
                                      </p:to>
                                    </p:set>
                                  </p:childTnLst>
                                </p:cTn>
                              </p:par>
                            </p:childTnLst>
                          </p:cTn>
                        </p:par>
                        <p:par>
                          <p:cTn id="14" fill="hold">
                            <p:stCondLst>
                              <p:cond delay="0"/>
                            </p:stCondLst>
                            <p:childTnLst>
                              <p:par>
                                <p:cTn id="15" presetClass="path" nodeType="withEffect" presetSubtype="0" presetID="-1" grpId="3" accel="50000" decel="50000" fill="hold">
                                  <p:stCondLst>
                                    <p:cond delay="0"/>
                                  </p:stCondLst>
                                  <p:childTnLst>
                                    <p:animMotion path="M 0.000000 0.000000 C 0.007881 -0.119288 0.043101 -0.232398 0.100897 -0.324058 C 0.123101 -0.359272 0.148399 -0.390836 0.178895 -0.410775 C 0.226200 -0.441704 0.281867 -0.442674 0.330180 -0.412238" origin="layout" pathEditMode="relative">
                                      <p:cBhvr>
                                        <p:cTn id="16" dur="1000" fill="hold"/>
                                        <p:tgtEl>
                                          <p:spTgt spid="255"/>
                                        </p:tgtEl>
                                        <p:attrNameLst>
                                          <p:attrName>ppt_x</p:attrName>
                                          <p:attrName>ppt_y</p:attrName>
                                        </p:attrNameLst>
                                      </p:cBhvr>
                                    </p:animMotion>
                                  </p:childTnLst>
                                </p:cTn>
                              </p:par>
                            </p:childTnLst>
                          </p:cTn>
                        </p:par>
                        <p:par>
                          <p:cTn id="17" fill="hold">
                            <p:stCondLst>
                              <p:cond delay="0"/>
                            </p:stCondLst>
                            <p:childTnLst>
                              <p:par>
                                <p:cTn id="18" presetClass="emph" nodeType="withEffect" presetSubtype="0" presetID="6" grpId="4" accel="50000" decel="50000" fill="hold">
                                  <p:stCondLst>
                                    <p:cond delay="0"/>
                                  </p:stCondLst>
                                  <p:childTnLst>
                                    <p:animScale>
                                      <p:cBhvr>
                                        <p:cTn id="19" dur="1250" fill="hold"/>
                                        <p:tgtEl>
                                          <p:spTgt spid="255"/>
                                        </p:tgtEl>
                                      </p:cBhvr>
                                      <p:by x="0" y="0"/>
                                    </p:animScale>
                                  </p:childTnLst>
                                </p:cTn>
                              </p:par>
                            </p:childTnLst>
                          </p:cTn>
                        </p:par>
                        <p:par>
                          <p:cTn id="20" fill="hold">
                            <p:stCondLst>
                              <p:cond delay="1250"/>
                            </p:stCondLst>
                            <p:childTnLst>
                              <p:par>
                                <p:cTn id="21" presetClass="entr" nodeType="afterEffect" presetSubtype="16" presetID="23" grpId="5" fill="hold">
                                  <p:stCondLst>
                                    <p:cond delay="0"/>
                                  </p:stCondLst>
                                  <p:iterate type="el" backwards="0">
                                    <p:tmAbs val="0"/>
                                  </p:iterate>
                                  <p:childTnLst>
                                    <p:set>
                                      <p:cBhvr>
                                        <p:cTn id="22" fill="hold"/>
                                        <p:tgtEl>
                                          <p:spTgt spid="256"/>
                                        </p:tgtEl>
                                        <p:attrNameLst>
                                          <p:attrName>style.visibility</p:attrName>
                                        </p:attrNameLst>
                                      </p:cBhvr>
                                      <p:to>
                                        <p:strVal val="visible"/>
                                      </p:to>
                                    </p:set>
                                    <p:anim calcmode="lin" valueType="num">
                                      <p:cBhvr>
                                        <p:cTn id="23" dur="750" fill="hold"/>
                                        <p:tgtEl>
                                          <p:spTgt spid="256"/>
                                        </p:tgtEl>
                                        <p:attrNameLst>
                                          <p:attrName>ppt_w</p:attrName>
                                        </p:attrNameLst>
                                      </p:cBhvr>
                                      <p:tavLst>
                                        <p:tav tm="0">
                                          <p:val>
                                            <p:fltVal val="0"/>
                                          </p:val>
                                        </p:tav>
                                        <p:tav tm="100000">
                                          <p:val>
                                            <p:strVal val="#ppt_w"/>
                                          </p:val>
                                        </p:tav>
                                      </p:tavLst>
                                    </p:anim>
                                    <p:anim calcmode="lin" valueType="num">
                                      <p:cBhvr>
                                        <p:cTn id="24" dur="750" fill="hold"/>
                                        <p:tgtEl>
                                          <p:spTgt spid="2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2"/>
      <p:bldP build="whole" bldLvl="1" animBg="1" rev="0" advAuto="0" spid="256" grpId="5"/>
      <p:bldP build="whole" bldLvl="1" animBg="1" rev="0" advAuto="0" spid="252" grpId="1"/>
      <p:bldP build="whole" bldLvl="1" animBg="1" rev="0" advAuto="0" spid="255" grpId="4"/>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pasted-image.png"/>
          <p:cNvPicPr>
            <a:picLocks noChangeAspect="1"/>
          </p:cNvPicPr>
          <p:nvPr/>
        </p:nvPicPr>
        <p:blipFill>
          <a:blip r:embed="rId3">
            <a:extLst/>
          </a:blip>
          <a:stretch>
            <a:fillRect/>
          </a:stretch>
        </p:blipFill>
        <p:spPr>
          <a:xfrm>
            <a:off x="2323767" y="2745486"/>
            <a:ext cx="4776658" cy="4776658"/>
          </a:xfrm>
          <a:prstGeom prst="rect">
            <a:avLst/>
          </a:prstGeom>
          <a:ln w="63500">
            <a:solidFill>
              <a:srgbClr val="FFFFFF"/>
            </a:solidFill>
            <a:miter lim="400000"/>
          </a:ln>
        </p:spPr>
      </p:pic>
      <p:sp>
        <p:nvSpPr>
          <p:cNvPr id="261" name="Shape 261"/>
          <p:cNvSpPr/>
          <p:nvPr/>
        </p:nvSpPr>
        <p:spPr>
          <a:xfrm>
            <a:off x="3730392" y="651198"/>
            <a:ext cx="554401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FEATURE REPRESENTATION</a:t>
            </a:r>
          </a:p>
        </p:txBody>
      </p:sp>
      <p:pic>
        <p:nvPicPr>
          <p:cNvPr id="262" name="1 copy.png"/>
          <p:cNvPicPr>
            <a:picLocks noChangeAspect="1"/>
          </p:cNvPicPr>
          <p:nvPr/>
        </p:nvPicPr>
        <p:blipFill>
          <a:blip r:embed="rId4">
            <a:extLst/>
          </a:blip>
          <a:stretch>
            <a:fillRect/>
          </a:stretch>
        </p:blipFill>
        <p:spPr>
          <a:xfrm>
            <a:off x="4786360" y="2844850"/>
            <a:ext cx="5926423" cy="4577930"/>
          </a:xfrm>
          <a:prstGeom prst="rect">
            <a:avLst/>
          </a:prstGeom>
          <a:ln w="12700">
            <a:miter lim="400000"/>
          </a:ln>
        </p:spPr>
      </p:pic>
      <p:sp>
        <p:nvSpPr>
          <p:cNvPr id="263" name="Shape 263"/>
          <p:cNvSpPr/>
          <p:nvPr/>
        </p:nvSpPr>
        <p:spPr>
          <a:xfrm>
            <a:off x="4773104" y="1270414"/>
            <a:ext cx="34585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A6AAA9"/>
                </a:solidFill>
                <a:latin typeface="Gill Sans"/>
                <a:ea typeface="Gill Sans"/>
                <a:cs typeface="Gill Sans"/>
                <a:sym typeface="Gill Sans"/>
              </a:defRPr>
            </a:lvl1pPr>
          </a:lstStyle>
          <a:p>
            <a:pPr/>
            <a:r>
              <a:t>ISOMETRY INVARIANCE</a:t>
            </a:r>
          </a:p>
        </p:txBody>
      </p:sp>
      <p:sp>
        <p:nvSpPr>
          <p:cNvPr id="264" name="Shape 264"/>
          <p:cNvSpPr/>
          <p:nvPr/>
        </p:nvSpPr>
        <p:spPr>
          <a:xfrm>
            <a:off x="4595014" y="4526976"/>
            <a:ext cx="234165" cy="224462"/>
          </a:xfrm>
          <a:prstGeom prst="ellipse">
            <a:avLst/>
          </a:prstGeom>
          <a:blipFill>
            <a:blip r:embed="rId5"/>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60"/>
                                        </p:tgtEl>
                                        <p:attrNameLst>
                                          <p:attrName>style.visibility</p:attrName>
                                        </p:attrNameLst>
                                      </p:cBhvr>
                                      <p:to>
                                        <p:strVal val="visible"/>
                                      </p:to>
                                    </p:set>
                                    <p:animEffect filter="dissolve" transition="in">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23" grpId="2" fill="hold">
                                  <p:stCondLst>
                                    <p:cond delay="0"/>
                                  </p:stCondLst>
                                  <p:iterate type="el" backwards="0">
                                    <p:tmAbs val="0"/>
                                  </p:iterate>
                                  <p:childTnLst>
                                    <p:set>
                                      <p:cBhvr>
                                        <p:cTn id="11" fill="hold"/>
                                        <p:tgtEl>
                                          <p:spTgt spid="262"/>
                                        </p:tgtEl>
                                        <p:attrNameLst>
                                          <p:attrName>style.visibility</p:attrName>
                                        </p:attrNameLst>
                                      </p:cBhvr>
                                      <p:to>
                                        <p:strVal val="visible"/>
                                      </p:to>
                                    </p:set>
                                    <p:anim calcmode="lin" valueType="num">
                                      <p:cBhvr>
                                        <p:cTn id="12" dur="500" fill="hold"/>
                                        <p:tgtEl>
                                          <p:spTgt spid="262"/>
                                        </p:tgtEl>
                                        <p:attrNameLst>
                                          <p:attrName>ppt_w</p:attrName>
                                        </p:attrNameLst>
                                      </p:cBhvr>
                                      <p:tavLst>
                                        <p:tav tm="0">
                                          <p:val>
                                            <p:strVal val="4*#ppt_w"/>
                                          </p:val>
                                        </p:tav>
                                        <p:tav tm="100000">
                                          <p:val>
                                            <p:strVal val="#ppt_w"/>
                                          </p:val>
                                        </p:tav>
                                      </p:tavLst>
                                    </p:anim>
                                    <p:anim calcmode="lin" valueType="num">
                                      <p:cBhvr>
                                        <p:cTn id="13" dur="500" fill="hold"/>
                                        <p:tgtEl>
                                          <p:spTgt spid="262"/>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path" nodeType="clickEffect" presetSubtype="0" presetID="-1" grpId="3" accel="50000" decel="50000" fill="hold">
                                  <p:stCondLst>
                                    <p:cond delay="0"/>
                                  </p:stCondLst>
                                  <p:childTnLst>
                                    <p:animMotion path="M 0.000000 0.000000 C 0.007842 -0.120214 -0.080216 -0.210949 -0.165485 -0.170516 C -0.200929 -0.153710 -0.227390 -0.113762 -0.235519 -0.064789" origin="layout" pathEditMode="relative">
                                      <p:cBhvr>
                                        <p:cTn id="17" dur="1000" fill="hold"/>
                                        <p:tgtEl>
                                          <p:spTgt spid="262"/>
                                        </p:tgtEl>
                                        <p:attrNameLst>
                                          <p:attrName>ppt_x</p:attrName>
                                          <p:attrName>ppt_y</p:attrName>
                                        </p:attrNameLst>
                                      </p:cBhvr>
                                    </p:animMotion>
                                  </p:childTnLst>
                                </p:cTn>
                              </p:par>
                            </p:childTnLst>
                          </p:cTn>
                        </p:par>
                        <p:par>
                          <p:cTn id="18" fill="hold">
                            <p:stCondLst>
                              <p:cond delay="0"/>
                            </p:stCondLst>
                            <p:childTnLst>
                              <p:par>
                                <p:cTn id="19" presetClass="emph" nodeType="withEffect" presetSubtype="0" presetID="6" grpId="4" accel="50000" decel="50000" fill="hold">
                                  <p:stCondLst>
                                    <p:cond delay="0"/>
                                  </p:stCondLst>
                                  <p:childTnLst>
                                    <p:animScale>
                                      <p:cBhvr>
                                        <p:cTn id="20" dur="1000" fill="hold"/>
                                        <p:tgtEl>
                                          <p:spTgt spid="262"/>
                                        </p:tgtEl>
                                      </p:cBhvr>
                                      <p:by x="38071" y="38071"/>
                                    </p:animScale>
                                  </p:childTnLst>
                                </p:cTn>
                              </p:par>
                            </p:childTnLst>
                          </p:cTn>
                        </p:par>
                        <p:par>
                          <p:cTn id="21" fill="hold">
                            <p:stCondLst>
                              <p:cond delay="1000"/>
                            </p:stCondLst>
                            <p:childTnLst>
                              <p:par>
                                <p:cTn id="22" presetClass="exit" nodeType="afterEffect" presetSubtype="32" presetID="23" grpId="5" fill="hold">
                                  <p:stCondLst>
                                    <p:cond delay="0"/>
                                  </p:stCondLst>
                                  <p:iterate type="el" backwards="0">
                                    <p:tmAbs val="0"/>
                                  </p:iterate>
                                  <p:childTnLst>
                                    <p:anim calcmode="lin" valueType="num">
                                      <p:cBhvr>
                                        <p:cTn id="23" dur="750" fill="hold"/>
                                        <p:tgtEl>
                                          <p:spTgt spid="262"/>
                                        </p:tgtEl>
                                        <p:attrNameLst>
                                          <p:attrName>ppt_w</p:attrName>
                                        </p:attrNameLst>
                                      </p:cBhvr>
                                      <p:tavLst>
                                        <p:tav tm="0">
                                          <p:val>
                                            <p:strVal val="ppt_w"/>
                                          </p:val>
                                        </p:tav>
                                        <p:tav tm="100000">
                                          <p:val>
                                            <p:fltVal val="0"/>
                                          </p:val>
                                        </p:tav>
                                      </p:tavLst>
                                    </p:anim>
                                    <p:anim calcmode="lin" valueType="num">
                                      <p:cBhvr>
                                        <p:cTn id="24" dur="750" fill="hold"/>
                                        <p:tgtEl>
                                          <p:spTgt spid="262"/>
                                        </p:tgtEl>
                                        <p:attrNameLst>
                                          <p:attrName>ppt_h</p:attrName>
                                        </p:attrNameLst>
                                      </p:cBhvr>
                                      <p:tavLst>
                                        <p:tav tm="0">
                                          <p:val>
                                            <p:strVal val="ppt_h"/>
                                          </p:val>
                                        </p:tav>
                                        <p:tav tm="100000">
                                          <p:val>
                                            <p:fltVal val="0"/>
                                          </p:val>
                                        </p:tav>
                                      </p:tavLst>
                                    </p:anim>
                                    <p:set>
                                      <p:cBhvr>
                                        <p:cTn id="25" fill="hold">
                                          <p:stCondLst>
                                            <p:cond delay="749"/>
                                          </p:stCondLst>
                                        </p:cTn>
                                        <p:tgtEl>
                                          <p:spTgt spid="262"/>
                                        </p:tgtEl>
                                        <p:attrNameLst>
                                          <p:attrName>style.visibility</p:attrName>
                                        </p:attrNameLst>
                                      </p:cBhvr>
                                      <p:to>
                                        <p:strVal val="hidden"/>
                                      </p:to>
                                    </p:set>
                                  </p:childTnLst>
                                </p:cTn>
                              </p:par>
                            </p:childTnLst>
                          </p:cTn>
                        </p:par>
                        <p:par>
                          <p:cTn id="26" fill="hold">
                            <p:stCondLst>
                              <p:cond delay="1750"/>
                            </p:stCondLst>
                            <p:childTnLst>
                              <p:par>
                                <p:cTn id="27" presetClass="exit" nodeType="afterEffect" presetID="9" grpId="6" fill="hold">
                                  <p:stCondLst>
                                    <p:cond delay="0"/>
                                  </p:stCondLst>
                                  <p:iterate type="el" backwards="0">
                                    <p:tmAbs val="0"/>
                                  </p:iterate>
                                  <p:childTnLst>
                                    <p:animEffect filter="dissolve" transition="out">
                                      <p:cBhvr>
                                        <p:cTn id="28" dur="200" fill="hold"/>
                                        <p:tgtEl>
                                          <p:spTgt spid="263"/>
                                        </p:tgtEl>
                                      </p:cBhvr>
                                    </p:animEffect>
                                    <p:set>
                                      <p:cBhvr>
                                        <p:cTn id="29" fill="hold">
                                          <p:stCondLst>
                                            <p:cond delay="199"/>
                                          </p:stCondLst>
                                        </p:cTn>
                                        <p:tgtEl>
                                          <p:spTgt spid="263"/>
                                        </p:tgtEl>
                                        <p:attrNameLst>
                                          <p:attrName>style.visibility</p:attrName>
                                        </p:attrNameLst>
                                      </p:cBhvr>
                                      <p:to>
                                        <p:strVal val="hidden"/>
                                      </p:to>
                                    </p:set>
                                  </p:childTnLst>
                                </p:cTn>
                              </p:par>
                            </p:childTnLst>
                          </p:cTn>
                        </p:par>
                        <p:par>
                          <p:cTn id="30" fill="hold">
                            <p:stCondLst>
                              <p:cond delay="1950"/>
                            </p:stCondLst>
                            <p:childTnLst>
                              <p:par>
                                <p:cTn id="31" presetClass="entr" nodeType="afterEffect" presetID="9" grpId="7" fill="hold">
                                  <p:stCondLst>
                                    <p:cond delay="0"/>
                                  </p:stCondLst>
                                  <p:iterate type="el" backwards="0">
                                    <p:tmAbs val="0"/>
                                  </p:iterate>
                                  <p:childTnLst>
                                    <p:set>
                                      <p:cBhvr>
                                        <p:cTn id="32" fill="hold"/>
                                        <p:tgtEl>
                                          <p:spTgt spid="264"/>
                                        </p:tgtEl>
                                        <p:attrNameLst>
                                          <p:attrName>style.visibility</p:attrName>
                                        </p:attrNameLst>
                                      </p:cBhvr>
                                      <p:to>
                                        <p:strVal val="visible"/>
                                      </p:to>
                                    </p:set>
                                    <p:animEffect filter="dissolve" transition="in">
                                      <p:cBhvr>
                                        <p:cTn id="33"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5"/>
      <p:bldP build="whole" bldLvl="1" animBg="1" rev="0" advAuto="0" spid="264" grpId="7"/>
      <p:bldP build="whole" bldLvl="1" animBg="1" rev="0" advAuto="0" spid="263" grpId="6"/>
      <p:bldP build="whole" bldLvl="1" animBg="1" rev="0" advAuto="0" spid="262" grpId="2"/>
      <p:bldP build="whole" bldLvl="1" animBg="1" rev="0" advAuto="0" spid="260" grpId="1"/>
      <p:bldP build="whole" bldLvl="1" animBg="1" rev="0" advAuto="0" spid="262" grpId="4"/>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nvSpPr>
        <p:spPr>
          <a:xfrm rot="17737709">
            <a:off x="2717343" y="5664448"/>
            <a:ext cx="801875" cy="1686827"/>
          </a:xfrm>
          <a:prstGeom prst="ellipse">
            <a:avLst/>
          </a:prstGeom>
          <a:solidFill>
            <a:schemeClr val="accent1">
              <a:alpha val="17233"/>
            </a:schemeClr>
          </a:solidFill>
          <a:ln w="12700">
            <a:miter lim="400000"/>
          </a:ln>
        </p:spPr>
        <p:txBody>
          <a:bodyPr lIns="50800" tIns="50800" rIns="50800" bIns="50800" anchor="ctr"/>
          <a:lstStyle/>
          <a:p>
            <a:pPr>
              <a:defRPr sz="2400">
                <a:solidFill>
                  <a:srgbClr val="FFFFFF"/>
                </a:solidFill>
              </a:defRPr>
            </a:pPr>
          </a:p>
        </p:txBody>
      </p:sp>
      <p:pic>
        <p:nvPicPr>
          <p:cNvPr id="269" name="pasted-image.png"/>
          <p:cNvPicPr>
            <a:picLocks noChangeAspect="1"/>
          </p:cNvPicPr>
          <p:nvPr/>
        </p:nvPicPr>
        <p:blipFill>
          <a:blip r:embed="rId3">
            <a:extLst/>
          </a:blip>
          <a:stretch>
            <a:fillRect/>
          </a:stretch>
        </p:blipFill>
        <p:spPr>
          <a:xfrm>
            <a:off x="1639228" y="2488471"/>
            <a:ext cx="4776658" cy="4776658"/>
          </a:xfrm>
          <a:prstGeom prst="rect">
            <a:avLst/>
          </a:prstGeom>
          <a:ln w="63500">
            <a:solidFill>
              <a:srgbClr val="FFFFFF"/>
            </a:solidFill>
            <a:miter lim="400000"/>
          </a:ln>
        </p:spPr>
      </p:pic>
      <p:sp>
        <p:nvSpPr>
          <p:cNvPr id="270" name="Shape 270"/>
          <p:cNvSpPr/>
          <p:nvPr/>
        </p:nvSpPr>
        <p:spPr>
          <a:xfrm>
            <a:off x="7542059" y="5203721"/>
            <a:ext cx="4056200"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UNIT HYPERSPHERE</a:t>
            </a:r>
          </a:p>
        </p:txBody>
      </p:sp>
      <p:pic>
        <p:nvPicPr>
          <p:cNvPr id="271" name="large_black_bear_animated_3d_model_fbx_max_58081af9-59a8-4800-86d7-b3ca6ee54a32.png"/>
          <p:cNvPicPr>
            <a:picLocks noChangeAspect="1"/>
          </p:cNvPicPr>
          <p:nvPr/>
        </p:nvPicPr>
        <p:blipFill>
          <a:blip r:embed="rId4">
            <a:extLst/>
          </a:blip>
          <a:stretch>
            <a:fillRect/>
          </a:stretch>
        </p:blipFill>
        <p:spPr>
          <a:xfrm rot="1690371">
            <a:off x="4079093" y="2609895"/>
            <a:ext cx="1837109" cy="1358809"/>
          </a:xfrm>
          <a:prstGeom prst="rect">
            <a:avLst/>
          </a:prstGeom>
          <a:ln w="12700">
            <a:miter lim="400000"/>
          </a:ln>
        </p:spPr>
      </p:pic>
      <p:pic>
        <p:nvPicPr>
          <p:cNvPr id="272" name="bear0.png"/>
          <p:cNvPicPr>
            <a:picLocks noChangeAspect="1"/>
          </p:cNvPicPr>
          <p:nvPr/>
        </p:nvPicPr>
        <p:blipFill>
          <a:blip r:embed="rId5">
            <a:extLst/>
          </a:blip>
          <a:stretch>
            <a:fillRect/>
          </a:stretch>
        </p:blipFill>
        <p:spPr>
          <a:xfrm rot="1702288">
            <a:off x="4274384" y="2494018"/>
            <a:ext cx="1446527" cy="1366769"/>
          </a:xfrm>
          <a:prstGeom prst="rect">
            <a:avLst/>
          </a:prstGeom>
          <a:ln w="12700">
            <a:miter lim="400000"/>
          </a:ln>
        </p:spPr>
      </p:pic>
      <p:pic>
        <p:nvPicPr>
          <p:cNvPr id="273" name="bear1.png"/>
          <p:cNvPicPr>
            <a:picLocks noChangeAspect="1"/>
          </p:cNvPicPr>
          <p:nvPr/>
        </p:nvPicPr>
        <p:blipFill>
          <a:blip r:embed="rId6">
            <a:extLst/>
          </a:blip>
          <a:stretch>
            <a:fillRect/>
          </a:stretch>
        </p:blipFill>
        <p:spPr>
          <a:xfrm rot="20704995">
            <a:off x="2116125" y="2129361"/>
            <a:ext cx="1589015" cy="1589015"/>
          </a:xfrm>
          <a:prstGeom prst="rect">
            <a:avLst/>
          </a:prstGeom>
          <a:ln w="12700">
            <a:miter lim="400000"/>
          </a:ln>
        </p:spPr>
      </p:pic>
      <p:pic>
        <p:nvPicPr>
          <p:cNvPr id="274" name="dino.png"/>
          <p:cNvPicPr>
            <a:picLocks noChangeAspect="1"/>
          </p:cNvPicPr>
          <p:nvPr/>
        </p:nvPicPr>
        <p:blipFill>
          <a:blip r:embed="rId7">
            <a:extLst/>
          </a:blip>
          <a:stretch>
            <a:fillRect/>
          </a:stretch>
        </p:blipFill>
        <p:spPr>
          <a:xfrm flipH="1" rot="12343785">
            <a:off x="2446007" y="6402672"/>
            <a:ext cx="1344546" cy="1344547"/>
          </a:xfrm>
          <a:prstGeom prst="rect">
            <a:avLst/>
          </a:prstGeom>
          <a:ln w="12700">
            <a:miter lim="400000"/>
          </a:ln>
        </p:spPr>
      </p:pic>
      <p:pic>
        <p:nvPicPr>
          <p:cNvPr id="275" name="bear1.png"/>
          <p:cNvPicPr>
            <a:picLocks noChangeAspect="1"/>
          </p:cNvPicPr>
          <p:nvPr/>
        </p:nvPicPr>
        <p:blipFill>
          <a:blip r:embed="rId6">
            <a:extLst/>
          </a:blip>
          <a:stretch>
            <a:fillRect/>
          </a:stretch>
        </p:blipFill>
        <p:spPr>
          <a:xfrm>
            <a:off x="2798043" y="1642545"/>
            <a:ext cx="2246118" cy="2246118"/>
          </a:xfrm>
          <a:prstGeom prst="rect">
            <a:avLst/>
          </a:prstGeom>
          <a:ln w="12700">
            <a:miter lim="400000"/>
          </a:ln>
        </p:spPr>
      </p:pic>
      <p:pic>
        <p:nvPicPr>
          <p:cNvPr id="276" name="dino.png"/>
          <p:cNvPicPr>
            <a:picLocks noChangeAspect="1"/>
          </p:cNvPicPr>
          <p:nvPr/>
        </p:nvPicPr>
        <p:blipFill>
          <a:blip r:embed="rId7">
            <a:extLst/>
          </a:blip>
          <a:stretch>
            <a:fillRect/>
          </a:stretch>
        </p:blipFill>
        <p:spPr>
          <a:xfrm rot="12188394">
            <a:off x="1333074" y="5732108"/>
            <a:ext cx="1432000" cy="1431999"/>
          </a:xfrm>
          <a:prstGeom prst="rect">
            <a:avLst/>
          </a:prstGeom>
          <a:ln w="12700">
            <a:miter lim="400000"/>
          </a:ln>
        </p:spPr>
      </p:pic>
      <p:sp>
        <p:nvSpPr>
          <p:cNvPr id="277" name="Shape 277"/>
          <p:cNvSpPr/>
          <p:nvPr/>
        </p:nvSpPr>
        <p:spPr>
          <a:xfrm>
            <a:off x="7915153" y="4576613"/>
            <a:ext cx="3276588" cy="6130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latin typeface="Gill Sans"/>
                <a:ea typeface="Gill Sans"/>
                <a:cs typeface="Gill Sans"/>
                <a:sym typeface="Gill Sans"/>
              </a:defRPr>
            </a:pPr>
            <a:r>
              <a:t>SHAPES </a:t>
            </a:r>
            <a:r>
              <a:rPr>
                <a:latin typeface="Gill Sans Light"/>
                <a:ea typeface="Gill Sans Light"/>
                <a:cs typeface="Gill Sans Light"/>
                <a:sym typeface="Gill Sans Light"/>
              </a:rPr>
              <a:t>ON THE</a:t>
            </a:r>
          </a:p>
        </p:txBody>
      </p:sp>
      <p:sp>
        <p:nvSpPr>
          <p:cNvPr id="278" name="Shape 278"/>
          <p:cNvSpPr/>
          <p:nvPr/>
        </p:nvSpPr>
        <p:spPr>
          <a:xfrm>
            <a:off x="8259705" y="3933928"/>
            <a:ext cx="2685152"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COMPARING</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76"/>
                                        </p:tgtEl>
                                        <p:attrNameLst>
                                          <p:attrName>style.visibility</p:attrName>
                                        </p:attrNameLst>
                                      </p:cBhvr>
                                      <p:to>
                                        <p:strVal val="visible"/>
                                      </p:to>
                                    </p:set>
                                    <p:anim calcmode="lin" valueType="num">
                                      <p:cBhvr>
                                        <p:cTn id="7" dur="750" fill="hold"/>
                                        <p:tgtEl>
                                          <p:spTgt spid="276"/>
                                        </p:tgtEl>
                                        <p:attrNameLst>
                                          <p:attrName>ppt_w</p:attrName>
                                        </p:attrNameLst>
                                      </p:cBhvr>
                                      <p:tavLst>
                                        <p:tav tm="0">
                                          <p:val>
                                            <p:fltVal val="0"/>
                                          </p:val>
                                        </p:tav>
                                        <p:tav tm="100000">
                                          <p:val>
                                            <p:strVal val="#ppt_w"/>
                                          </p:val>
                                        </p:tav>
                                      </p:tavLst>
                                    </p:anim>
                                    <p:anim calcmode="lin" valueType="num">
                                      <p:cBhvr>
                                        <p:cTn id="8" dur="750" fill="hold"/>
                                        <p:tgtEl>
                                          <p:spTgt spid="27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2" fill="hold">
                                  <p:stCondLst>
                                    <p:cond delay="0"/>
                                  </p:stCondLst>
                                  <p:iterate type="el" backwards="0">
                                    <p:tmAbs val="0"/>
                                  </p:iterate>
                                  <p:childTnLst>
                                    <p:set>
                                      <p:cBhvr>
                                        <p:cTn id="11" fill="hold"/>
                                        <p:tgtEl>
                                          <p:spTgt spid="274"/>
                                        </p:tgtEl>
                                        <p:attrNameLst>
                                          <p:attrName>style.visibility</p:attrName>
                                        </p:attrNameLst>
                                      </p:cBhvr>
                                      <p:to>
                                        <p:strVal val="visible"/>
                                      </p:to>
                                    </p:set>
                                    <p:anim calcmode="lin" valueType="num">
                                      <p:cBhvr>
                                        <p:cTn id="12" dur="750" fill="hold"/>
                                        <p:tgtEl>
                                          <p:spTgt spid="274"/>
                                        </p:tgtEl>
                                        <p:attrNameLst>
                                          <p:attrName>ppt_w</p:attrName>
                                        </p:attrNameLst>
                                      </p:cBhvr>
                                      <p:tavLst>
                                        <p:tav tm="0">
                                          <p:val>
                                            <p:fltVal val="0"/>
                                          </p:val>
                                        </p:tav>
                                        <p:tav tm="100000">
                                          <p:val>
                                            <p:strVal val="#ppt_w"/>
                                          </p:val>
                                        </p:tav>
                                      </p:tavLst>
                                    </p:anim>
                                    <p:anim calcmode="lin" valueType="num">
                                      <p:cBhvr>
                                        <p:cTn id="13" dur="75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275"/>
                                        </p:tgtEl>
                                        <p:attrNameLst>
                                          <p:attrName>style.visibility</p:attrName>
                                        </p:attrNameLst>
                                      </p:cBhvr>
                                      <p:to>
                                        <p:strVal val="visible"/>
                                      </p:to>
                                    </p:set>
                                    <p:anim calcmode="lin" valueType="num">
                                      <p:cBhvr>
                                        <p:cTn id="18" dur="1000" fill="hold"/>
                                        <p:tgtEl>
                                          <p:spTgt spid="275"/>
                                        </p:tgtEl>
                                        <p:attrNameLst>
                                          <p:attrName>ppt_w</p:attrName>
                                        </p:attrNameLst>
                                      </p:cBhvr>
                                      <p:tavLst>
                                        <p:tav tm="0">
                                          <p:val>
                                            <p:fltVal val="0"/>
                                          </p:val>
                                        </p:tav>
                                        <p:tav tm="100000">
                                          <p:val>
                                            <p:strVal val="#ppt_w"/>
                                          </p:val>
                                        </p:tav>
                                      </p:tavLst>
                                    </p:anim>
                                    <p:anim calcmode="lin" valueType="num">
                                      <p:cBhvr>
                                        <p:cTn id="19" dur="1000" fill="hold"/>
                                        <p:tgtEl>
                                          <p:spTgt spid="275"/>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273"/>
                                        </p:tgtEl>
                                        <p:attrNameLst>
                                          <p:attrName>style.visibility</p:attrName>
                                        </p:attrNameLst>
                                      </p:cBhvr>
                                      <p:to>
                                        <p:strVal val="visible"/>
                                      </p:to>
                                    </p:set>
                                    <p:anim calcmode="lin" valueType="num">
                                      <p:cBhvr>
                                        <p:cTn id="23" dur="1000" fill="hold"/>
                                        <p:tgtEl>
                                          <p:spTgt spid="273"/>
                                        </p:tgtEl>
                                        <p:attrNameLst>
                                          <p:attrName>ppt_w</p:attrName>
                                        </p:attrNameLst>
                                      </p:cBhvr>
                                      <p:tavLst>
                                        <p:tav tm="0">
                                          <p:val>
                                            <p:fltVal val="0"/>
                                          </p:val>
                                        </p:tav>
                                        <p:tav tm="100000">
                                          <p:val>
                                            <p:strVal val="#ppt_w"/>
                                          </p:val>
                                        </p:tav>
                                      </p:tavLst>
                                    </p:anim>
                                    <p:anim calcmode="lin" valueType="num">
                                      <p:cBhvr>
                                        <p:cTn id="24" dur="1000" fill="hold"/>
                                        <p:tgtEl>
                                          <p:spTgt spid="27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271"/>
                                        </p:tgtEl>
                                        <p:attrNameLst>
                                          <p:attrName>style.visibility</p:attrName>
                                        </p:attrNameLst>
                                      </p:cBhvr>
                                      <p:to>
                                        <p:strVal val="visible"/>
                                      </p:to>
                                    </p:set>
                                    <p:anim calcmode="lin" valueType="num">
                                      <p:cBhvr>
                                        <p:cTn id="29" dur="1000" fill="hold"/>
                                        <p:tgtEl>
                                          <p:spTgt spid="271"/>
                                        </p:tgtEl>
                                        <p:attrNameLst>
                                          <p:attrName>ppt_w</p:attrName>
                                        </p:attrNameLst>
                                      </p:cBhvr>
                                      <p:tavLst>
                                        <p:tav tm="0">
                                          <p:val>
                                            <p:fltVal val="0"/>
                                          </p:val>
                                        </p:tav>
                                        <p:tav tm="100000">
                                          <p:val>
                                            <p:strVal val="#ppt_w"/>
                                          </p:val>
                                        </p:tav>
                                      </p:tavLst>
                                    </p:anim>
                                    <p:anim calcmode="lin" valueType="num">
                                      <p:cBhvr>
                                        <p:cTn id="30" dur="10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6" fill="hold">
                                  <p:stCondLst>
                                    <p:cond delay="0"/>
                                  </p:stCondLst>
                                  <p:iterate type="el" backwards="0">
                                    <p:tmAbs val="0"/>
                                  </p:iterate>
                                  <p:childTnLst>
                                    <p:set>
                                      <p:cBhvr>
                                        <p:cTn id="34" fill="hold"/>
                                        <p:tgtEl>
                                          <p:spTgt spid="272"/>
                                        </p:tgtEl>
                                        <p:attrNameLst>
                                          <p:attrName>style.visibility</p:attrName>
                                        </p:attrNameLst>
                                      </p:cBhvr>
                                      <p:to>
                                        <p:strVal val="visible"/>
                                      </p:to>
                                    </p:set>
                                    <p:animEffect filter="dissolve" transition="in">
                                      <p:cBhvr>
                                        <p:cTn id="35"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
      <p:bldP build="whole" bldLvl="1" animBg="1" rev="0" advAuto="0" spid="273" grpId="4"/>
      <p:bldP build="whole" bldLvl="1" animBg="1" rev="0" advAuto="0" spid="271" grpId="5"/>
      <p:bldP build="whole" bldLvl="1" animBg="1" rev="0" advAuto="0" spid="274" grpId="2"/>
      <p:bldP build="whole" bldLvl="1" animBg="1" rev="0" advAuto="0" spid="272" grpId="6"/>
      <p:bldP build="whole" bldLvl="1" animBg="1" rev="0" advAuto="0" spid="275"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nvSpPr>
        <p:spPr>
          <a:xfrm>
            <a:off x="555511" y="560926"/>
            <a:ext cx="540250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53585F"/>
                </a:solidFill>
                <a:latin typeface="Gill Sans"/>
                <a:ea typeface="Gill Sans"/>
                <a:cs typeface="Gill Sans"/>
                <a:sym typeface="Gill Sans"/>
              </a:defRPr>
            </a:lvl1pPr>
          </a:lstStyle>
          <a:p>
            <a:pPr/>
            <a:r>
              <a:t>ROADMAP FOR RETRIEVAL</a:t>
            </a:r>
          </a:p>
        </p:txBody>
      </p:sp>
      <p:grpSp>
        <p:nvGrpSpPr>
          <p:cNvPr id="285" name="Group 285"/>
          <p:cNvGrpSpPr/>
          <p:nvPr/>
        </p:nvGrpSpPr>
        <p:grpSpPr>
          <a:xfrm>
            <a:off x="1678957" y="6649569"/>
            <a:ext cx="1977997" cy="921412"/>
            <a:chOff x="268946" y="211076"/>
            <a:chExt cx="1977995" cy="921411"/>
          </a:xfrm>
        </p:grpSpPr>
        <p:sp>
          <p:nvSpPr>
            <p:cNvPr id="283" name="Shape 283"/>
            <p:cNvSpPr/>
            <p:nvPr/>
          </p:nvSpPr>
          <p:spPr>
            <a:xfrm>
              <a:off x="609324" y="294287"/>
              <a:ext cx="1637619"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a:ea typeface="Gill Sans"/>
                  <a:cs typeface="Gill Sans"/>
                  <a:sym typeface="Gill Sans"/>
                </a:defRPr>
              </a:pPr>
              <a:r>
                <a:t>DECISION</a:t>
              </a:r>
            </a:p>
            <a:p>
              <a:pPr algn="l">
                <a:defRPr sz="2500">
                  <a:latin typeface="Gill Sans"/>
                  <a:ea typeface="Gill Sans"/>
                  <a:cs typeface="Gill Sans"/>
                  <a:sym typeface="Gill Sans"/>
                </a:defRPr>
              </a:pPr>
              <a:r>
                <a:t>TREE</a:t>
              </a:r>
            </a:p>
          </p:txBody>
        </p:sp>
        <p:sp>
          <p:nvSpPr>
            <p:cNvPr id="284" name="Shape 284"/>
            <p:cNvSpPr/>
            <p:nvPr/>
          </p:nvSpPr>
          <p:spPr>
            <a:xfrm>
              <a:off x="268946" y="211076"/>
              <a:ext cx="398273"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2B5C6"/>
                  </a:solidFill>
                  <a:latin typeface="Avenir Light"/>
                  <a:ea typeface="Avenir Light"/>
                  <a:cs typeface="Avenir Light"/>
                  <a:sym typeface="Avenir Light"/>
                </a:defRPr>
              </a:lvl1pPr>
            </a:lstStyle>
            <a:p>
              <a:pPr/>
              <a:r>
                <a:t>4</a:t>
              </a:r>
            </a:p>
          </p:txBody>
        </p:sp>
      </p:grpSp>
      <p:grpSp>
        <p:nvGrpSpPr>
          <p:cNvPr id="288" name="Group 288"/>
          <p:cNvGrpSpPr/>
          <p:nvPr/>
        </p:nvGrpSpPr>
        <p:grpSpPr>
          <a:xfrm>
            <a:off x="6963453" y="6987217"/>
            <a:ext cx="1671914" cy="877194"/>
            <a:chOff x="253054" y="218987"/>
            <a:chExt cx="1671912" cy="877192"/>
          </a:xfrm>
        </p:grpSpPr>
        <p:sp>
          <p:nvSpPr>
            <p:cNvPr id="286" name="Shape 286"/>
            <p:cNvSpPr/>
            <p:nvPr/>
          </p:nvSpPr>
          <p:spPr>
            <a:xfrm>
              <a:off x="253054" y="218987"/>
              <a:ext cx="398273"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AA3B1"/>
                  </a:solidFill>
                  <a:latin typeface="Avenir Light"/>
                  <a:ea typeface="Avenir Light"/>
                  <a:cs typeface="Avenir Light"/>
                  <a:sym typeface="Avenir Light"/>
                </a:defRPr>
              </a:lvl1pPr>
            </a:lstStyle>
            <a:p>
              <a:pPr/>
              <a:r>
                <a:t>6</a:t>
              </a:r>
            </a:p>
          </p:txBody>
        </p:sp>
        <p:sp>
          <p:nvSpPr>
            <p:cNvPr id="287" name="Shape 287"/>
            <p:cNvSpPr/>
            <p:nvPr/>
          </p:nvSpPr>
          <p:spPr>
            <a:xfrm>
              <a:off x="628103" y="257979"/>
              <a:ext cx="1296864"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a:ea typeface="Gill Sans"/>
                  <a:cs typeface="Gill Sans"/>
                  <a:sym typeface="Gill Sans"/>
                </a:defRPr>
              </a:pPr>
              <a:r>
                <a:t>METRIC</a:t>
              </a:r>
            </a:p>
            <a:p>
              <a:pPr algn="l">
                <a:defRPr sz="2500">
                  <a:latin typeface="Gill Sans"/>
                  <a:ea typeface="Gill Sans"/>
                  <a:cs typeface="Gill Sans"/>
                  <a:sym typeface="Gill Sans"/>
                </a:defRPr>
              </a:pPr>
              <a:r>
                <a:t>RESULTS</a:t>
              </a:r>
            </a:p>
          </p:txBody>
        </p:sp>
      </p:grpSp>
      <p:grpSp>
        <p:nvGrpSpPr>
          <p:cNvPr id="291" name="Group 291"/>
          <p:cNvGrpSpPr/>
          <p:nvPr/>
        </p:nvGrpSpPr>
        <p:grpSpPr>
          <a:xfrm>
            <a:off x="9678526" y="6613769"/>
            <a:ext cx="1979302" cy="920751"/>
            <a:chOff x="305440" y="199823"/>
            <a:chExt cx="1979301" cy="920749"/>
          </a:xfrm>
        </p:grpSpPr>
        <p:sp>
          <p:nvSpPr>
            <p:cNvPr id="289" name="Shape 289"/>
            <p:cNvSpPr/>
            <p:nvPr/>
          </p:nvSpPr>
          <p:spPr>
            <a:xfrm>
              <a:off x="305440" y="199823"/>
              <a:ext cx="398273"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C6A2AE"/>
                  </a:solidFill>
                  <a:latin typeface="Avenir Light"/>
                  <a:ea typeface="Avenir Light"/>
                  <a:cs typeface="Avenir Light"/>
                  <a:sym typeface="Avenir Light"/>
                </a:defRPr>
              </a:lvl1pPr>
            </a:lstStyle>
            <a:p>
              <a:pPr/>
              <a:r>
                <a:t>7</a:t>
              </a:r>
            </a:p>
          </p:txBody>
        </p:sp>
        <p:sp>
          <p:nvSpPr>
            <p:cNvPr id="290" name="Shape 290"/>
            <p:cNvSpPr/>
            <p:nvPr/>
          </p:nvSpPr>
          <p:spPr>
            <a:xfrm>
              <a:off x="655960" y="282373"/>
              <a:ext cx="1628783"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a:ea typeface="Gill Sans"/>
                  <a:cs typeface="Gill Sans"/>
                  <a:sym typeface="Gill Sans"/>
                </a:defRPr>
              </a:pPr>
              <a:r>
                <a:t>FUTURE</a:t>
              </a:r>
              <a:br/>
              <a:r>
                <a:t>RESEARCH</a:t>
              </a:r>
            </a:p>
          </p:txBody>
        </p:sp>
      </p:grpSp>
      <p:pic>
        <p:nvPicPr>
          <p:cNvPr id="292" name="11088-NN3O7K-filtered.png"/>
          <p:cNvPicPr>
            <a:picLocks noChangeAspect="0"/>
          </p:cNvPicPr>
          <p:nvPr/>
        </p:nvPicPr>
        <p:blipFill>
          <a:blip r:embed="rId3">
            <a:extLst/>
          </a:blip>
          <a:stretch>
            <a:fillRect/>
          </a:stretch>
        </p:blipFill>
        <p:spPr>
          <a:xfrm>
            <a:off x="771950" y="1509737"/>
            <a:ext cx="10492087" cy="5788525"/>
          </a:xfrm>
          <a:prstGeom prst="rect">
            <a:avLst/>
          </a:prstGeom>
          <a:ln w="25400">
            <a:miter lim="400000"/>
          </a:ln>
          <a:effectLst>
            <a:reflection blurRad="0" stA="50000" stPos="0" endA="0" endPos="40000" dist="0" dir="5400000" fadeDir="5400000" sx="100000" sy="-100000" kx="0" ky="0" algn="bl" rotWithShape="0"/>
          </a:effectLst>
        </p:spPr>
      </p:pic>
      <p:sp>
        <p:nvSpPr>
          <p:cNvPr id="293" name="Shape 293"/>
          <p:cNvSpPr/>
          <p:nvPr/>
        </p:nvSpPr>
        <p:spPr>
          <a:xfrm flipV="1">
            <a:off x="2239481" y="2651495"/>
            <a:ext cx="1" cy="1465901"/>
          </a:xfrm>
          <a:prstGeom prst="line">
            <a:avLst/>
          </a:prstGeom>
          <a:ln w="12700">
            <a:solidFill>
              <a:srgbClr val="9AA9BB"/>
            </a:solidFill>
            <a:miter lim="400000"/>
          </a:ln>
        </p:spPr>
        <p:txBody>
          <a:bodyPr lIns="50800" tIns="50800" rIns="50800" bIns="50800" anchor="ctr"/>
          <a:lstStyle/>
          <a:p>
            <a:pPr>
              <a:defRPr sz="2400"/>
            </a:pPr>
          </a:p>
        </p:txBody>
      </p:sp>
      <p:sp>
        <p:nvSpPr>
          <p:cNvPr id="294" name="Shape 294"/>
          <p:cNvSpPr/>
          <p:nvPr/>
        </p:nvSpPr>
        <p:spPr>
          <a:xfrm flipV="1">
            <a:off x="6526414" y="2600695"/>
            <a:ext cx="1" cy="1465901"/>
          </a:xfrm>
          <a:prstGeom prst="line">
            <a:avLst/>
          </a:prstGeom>
          <a:ln w="12700">
            <a:solidFill>
              <a:srgbClr val="D3C9D1"/>
            </a:solidFill>
            <a:miter lim="400000"/>
          </a:ln>
        </p:spPr>
        <p:txBody>
          <a:bodyPr lIns="50800" tIns="50800" rIns="50800" bIns="50800" anchor="ctr"/>
          <a:lstStyle/>
          <a:p>
            <a:pPr>
              <a:defRPr sz="2400"/>
            </a:pPr>
          </a:p>
        </p:txBody>
      </p:sp>
      <p:sp>
        <p:nvSpPr>
          <p:cNvPr id="295" name="Shape 295"/>
          <p:cNvSpPr/>
          <p:nvPr/>
        </p:nvSpPr>
        <p:spPr>
          <a:xfrm flipV="1">
            <a:off x="10013036" y="2773917"/>
            <a:ext cx="1" cy="1119457"/>
          </a:xfrm>
          <a:prstGeom prst="line">
            <a:avLst/>
          </a:prstGeom>
          <a:ln w="12700">
            <a:solidFill>
              <a:srgbClr val="B78691"/>
            </a:solidFill>
            <a:miter lim="400000"/>
          </a:ln>
        </p:spPr>
        <p:txBody>
          <a:bodyPr lIns="50800" tIns="50800" rIns="50800" bIns="50800" anchor="ctr"/>
          <a:lstStyle/>
          <a:p>
            <a:pPr>
              <a:defRPr sz="2400"/>
            </a:pPr>
          </a:p>
        </p:txBody>
      </p:sp>
      <p:sp>
        <p:nvSpPr>
          <p:cNvPr id="296" name="Shape 296"/>
          <p:cNvSpPr/>
          <p:nvPr/>
        </p:nvSpPr>
        <p:spPr>
          <a:xfrm flipV="1">
            <a:off x="5352423" y="5704094"/>
            <a:ext cx="1" cy="689807"/>
          </a:xfrm>
          <a:prstGeom prst="line">
            <a:avLst/>
          </a:prstGeom>
          <a:ln w="12700">
            <a:solidFill>
              <a:srgbClr val="B2B5C6"/>
            </a:solidFill>
            <a:miter lim="400000"/>
          </a:ln>
        </p:spPr>
        <p:txBody>
          <a:bodyPr lIns="50800" tIns="50800" rIns="50800" bIns="50800" anchor="ctr"/>
          <a:lstStyle/>
          <a:p>
            <a:pPr>
              <a:defRPr sz="2400"/>
            </a:pPr>
          </a:p>
        </p:txBody>
      </p:sp>
      <p:sp>
        <p:nvSpPr>
          <p:cNvPr id="297" name="Shape 297"/>
          <p:cNvSpPr/>
          <p:nvPr/>
        </p:nvSpPr>
        <p:spPr>
          <a:xfrm flipV="1">
            <a:off x="7354682" y="6353612"/>
            <a:ext cx="1" cy="689807"/>
          </a:xfrm>
          <a:prstGeom prst="line">
            <a:avLst/>
          </a:prstGeom>
          <a:ln w="12700">
            <a:solidFill>
              <a:srgbClr val="B198A7"/>
            </a:solidFill>
            <a:miter lim="400000"/>
          </a:ln>
        </p:spPr>
        <p:txBody>
          <a:bodyPr lIns="50800" tIns="50800" rIns="50800" bIns="50800" anchor="ctr"/>
          <a:lstStyle/>
          <a:p>
            <a:pPr>
              <a:defRPr sz="2400"/>
            </a:pPr>
          </a:p>
        </p:txBody>
      </p:sp>
      <p:sp>
        <p:nvSpPr>
          <p:cNvPr id="298" name="Shape 298"/>
          <p:cNvSpPr/>
          <p:nvPr/>
        </p:nvSpPr>
        <p:spPr>
          <a:xfrm flipV="1">
            <a:off x="10186117" y="6003399"/>
            <a:ext cx="1" cy="689807"/>
          </a:xfrm>
          <a:prstGeom prst="line">
            <a:avLst/>
          </a:prstGeom>
          <a:ln w="12700">
            <a:solidFill>
              <a:srgbClr val="C097A3"/>
            </a:solidFill>
            <a:miter lim="400000"/>
          </a:ln>
        </p:spPr>
        <p:txBody>
          <a:bodyPr lIns="50800" tIns="50800" rIns="50800" bIns="50800" anchor="ctr"/>
          <a:lstStyle/>
          <a:p>
            <a:pPr>
              <a:defRPr sz="2400"/>
            </a:pPr>
          </a:p>
        </p:txBody>
      </p:sp>
      <p:sp>
        <p:nvSpPr>
          <p:cNvPr id="299" name="Shape 299"/>
          <p:cNvSpPr/>
          <p:nvPr/>
        </p:nvSpPr>
        <p:spPr>
          <a:xfrm flipV="1">
            <a:off x="2781148" y="5401444"/>
            <a:ext cx="1" cy="1119457"/>
          </a:xfrm>
          <a:prstGeom prst="line">
            <a:avLst/>
          </a:prstGeom>
          <a:ln w="12700">
            <a:solidFill>
              <a:srgbClr val="AABDD0"/>
            </a:solidFill>
            <a:miter lim="400000"/>
          </a:ln>
        </p:spPr>
        <p:txBody>
          <a:bodyPr lIns="50800" tIns="50800" rIns="50800" bIns="50800" anchor="ctr"/>
          <a:lstStyle/>
          <a:p>
            <a:pPr>
              <a:defRPr sz="2400"/>
            </a:pPr>
          </a:p>
        </p:txBody>
      </p:sp>
      <p:grpSp>
        <p:nvGrpSpPr>
          <p:cNvPr id="302" name="Group 302"/>
          <p:cNvGrpSpPr/>
          <p:nvPr/>
        </p:nvGrpSpPr>
        <p:grpSpPr>
          <a:xfrm>
            <a:off x="1196295" y="1649647"/>
            <a:ext cx="1674605" cy="850901"/>
            <a:chOff x="0" y="0"/>
            <a:chExt cx="1674603" cy="850900"/>
          </a:xfrm>
        </p:grpSpPr>
        <p:sp>
          <p:nvSpPr>
            <p:cNvPr id="300" name="Shape 300"/>
            <p:cNvSpPr/>
            <p:nvPr/>
          </p:nvSpPr>
          <p:spPr>
            <a:xfrm>
              <a:off x="340377" y="102261"/>
              <a:ext cx="1334227"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latin typeface="Gill Sans"/>
                  <a:ea typeface="Gill Sans"/>
                  <a:cs typeface="Gill Sans"/>
                  <a:sym typeface="Gill Sans"/>
                </a:defRPr>
              </a:lvl1pPr>
            </a:lstStyle>
            <a:p>
              <a:pPr/>
              <a:r>
                <a:t>KMEANS</a:t>
              </a:r>
            </a:p>
          </p:txBody>
        </p:sp>
        <p:sp>
          <p:nvSpPr>
            <p:cNvPr id="301" name="Shape 301"/>
            <p:cNvSpPr/>
            <p:nvPr/>
          </p:nvSpPr>
          <p:spPr>
            <a:xfrm>
              <a:off x="-1" y="-1"/>
              <a:ext cx="398274"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2B5C6"/>
                  </a:solidFill>
                  <a:latin typeface="Avenir Light"/>
                  <a:ea typeface="Avenir Light"/>
                  <a:cs typeface="Avenir Light"/>
                  <a:sym typeface="Avenir Light"/>
                </a:defRPr>
              </a:lvl1pPr>
            </a:lstStyle>
            <a:p>
              <a:pPr/>
              <a:r>
                <a:t>1</a:t>
              </a:r>
            </a:p>
          </p:txBody>
        </p:sp>
      </p:grpSp>
      <p:grpSp>
        <p:nvGrpSpPr>
          <p:cNvPr id="305" name="Group 305"/>
          <p:cNvGrpSpPr/>
          <p:nvPr/>
        </p:nvGrpSpPr>
        <p:grpSpPr>
          <a:xfrm>
            <a:off x="8749791" y="1697603"/>
            <a:ext cx="2777413" cy="908051"/>
            <a:chOff x="0" y="0"/>
            <a:chExt cx="2777411" cy="908049"/>
          </a:xfrm>
        </p:grpSpPr>
        <p:sp>
          <p:nvSpPr>
            <p:cNvPr id="303" name="Shape 303"/>
            <p:cNvSpPr/>
            <p:nvPr/>
          </p:nvSpPr>
          <p:spPr>
            <a:xfrm>
              <a:off x="-1" y="-1"/>
              <a:ext cx="398274"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2B5C6"/>
                  </a:solidFill>
                  <a:latin typeface="Avenir Light"/>
                  <a:ea typeface="Avenir Light"/>
                  <a:cs typeface="Avenir Light"/>
                  <a:sym typeface="Avenir Light"/>
                </a:defRPr>
              </a:lvl1pPr>
            </a:lstStyle>
            <a:p>
              <a:pPr/>
              <a:r>
                <a:t>3</a:t>
              </a:r>
            </a:p>
          </p:txBody>
        </p:sp>
        <p:sp>
          <p:nvSpPr>
            <p:cNvPr id="304" name="Shape 304"/>
            <p:cNvSpPr/>
            <p:nvPr/>
          </p:nvSpPr>
          <p:spPr>
            <a:xfrm>
              <a:off x="374259" y="69849"/>
              <a:ext cx="2403153"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a:ea typeface="Gill Sans"/>
                  <a:cs typeface="Gill Sans"/>
                  <a:sym typeface="Gill Sans"/>
                </a:defRPr>
              </a:pPr>
              <a:r>
                <a:t>HIERARCHICAL</a:t>
              </a:r>
            </a:p>
            <a:p>
              <a:pPr algn="l">
                <a:defRPr sz="2500">
                  <a:latin typeface="Gill Sans"/>
                  <a:ea typeface="Gill Sans"/>
                  <a:cs typeface="Gill Sans"/>
                  <a:sym typeface="Gill Sans"/>
                </a:defRPr>
              </a:pPr>
              <a:r>
                <a:t>CLUSTERING</a:t>
              </a:r>
            </a:p>
          </p:txBody>
        </p:sp>
      </p:grpSp>
      <p:grpSp>
        <p:nvGrpSpPr>
          <p:cNvPr id="308" name="Group 308"/>
          <p:cNvGrpSpPr/>
          <p:nvPr/>
        </p:nvGrpSpPr>
        <p:grpSpPr>
          <a:xfrm>
            <a:off x="5021457" y="1614722"/>
            <a:ext cx="2598014" cy="904876"/>
            <a:chOff x="0" y="0"/>
            <a:chExt cx="2598012" cy="904874"/>
          </a:xfrm>
        </p:grpSpPr>
        <p:sp>
          <p:nvSpPr>
            <p:cNvPr id="306" name="Shape 306"/>
            <p:cNvSpPr/>
            <p:nvPr/>
          </p:nvSpPr>
          <p:spPr>
            <a:xfrm>
              <a:off x="411900" y="66674"/>
              <a:ext cx="2186113"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a:ea typeface="Gill Sans"/>
                  <a:cs typeface="Gill Sans"/>
                  <a:sym typeface="Gill Sans"/>
                </a:defRPr>
              </a:pPr>
              <a:r>
                <a:t>HYPERSPHERE</a:t>
              </a:r>
            </a:p>
            <a:p>
              <a:pPr algn="l">
                <a:defRPr sz="2500">
                  <a:latin typeface="Gill Sans"/>
                  <a:ea typeface="Gill Sans"/>
                  <a:cs typeface="Gill Sans"/>
                  <a:sym typeface="Gill Sans"/>
                </a:defRPr>
              </a:pPr>
              <a:r>
                <a:t>CLUSTERING</a:t>
              </a:r>
            </a:p>
          </p:txBody>
        </p:sp>
        <p:sp>
          <p:nvSpPr>
            <p:cNvPr id="307" name="Shape 307"/>
            <p:cNvSpPr/>
            <p:nvPr/>
          </p:nvSpPr>
          <p:spPr>
            <a:xfrm>
              <a:off x="-1" y="-1"/>
              <a:ext cx="398274"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2B5C6"/>
                  </a:solidFill>
                  <a:latin typeface="Avenir Light"/>
                  <a:ea typeface="Avenir Light"/>
                  <a:cs typeface="Avenir Light"/>
                  <a:sym typeface="Avenir Light"/>
                </a:defRPr>
              </a:lvl1pPr>
            </a:lstStyle>
            <a:p>
              <a:pPr/>
              <a:r>
                <a:t>2</a:t>
              </a:r>
            </a:p>
          </p:txBody>
        </p:sp>
      </p:grpSp>
      <p:grpSp>
        <p:nvGrpSpPr>
          <p:cNvPr id="311" name="Group 311"/>
          <p:cNvGrpSpPr/>
          <p:nvPr/>
        </p:nvGrpSpPr>
        <p:grpSpPr>
          <a:xfrm>
            <a:off x="4414685" y="6572494"/>
            <a:ext cx="1958181" cy="850901"/>
            <a:chOff x="0" y="0"/>
            <a:chExt cx="1958179" cy="850900"/>
          </a:xfrm>
        </p:grpSpPr>
        <p:sp>
          <p:nvSpPr>
            <p:cNvPr id="309" name="Shape 309"/>
            <p:cNvSpPr/>
            <p:nvPr/>
          </p:nvSpPr>
          <p:spPr>
            <a:xfrm>
              <a:off x="337925" y="88899"/>
              <a:ext cx="1620255"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latin typeface="Gill Sans"/>
                  <a:ea typeface="Gill Sans"/>
                  <a:cs typeface="Gill Sans"/>
                  <a:sym typeface="Gill Sans"/>
                </a:defRPr>
              </a:lvl1pPr>
            </a:lstStyle>
            <a:p>
              <a:pPr/>
              <a:r>
                <a:t>RETRIEVAL</a:t>
              </a:r>
            </a:p>
          </p:txBody>
        </p:sp>
        <p:sp>
          <p:nvSpPr>
            <p:cNvPr id="310" name="Shape 310"/>
            <p:cNvSpPr/>
            <p:nvPr/>
          </p:nvSpPr>
          <p:spPr>
            <a:xfrm>
              <a:off x="-1" y="-1"/>
              <a:ext cx="398274"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300">
                  <a:solidFill>
                    <a:srgbClr val="B2B5C6"/>
                  </a:solidFill>
                  <a:latin typeface="Avenir Light"/>
                  <a:ea typeface="Avenir Light"/>
                  <a:cs typeface="Avenir Light"/>
                  <a:sym typeface="Avenir Light"/>
                </a:defRPr>
              </a:lvl1pPr>
            </a:lstStyle>
            <a:p>
              <a:pPr/>
              <a:r>
                <a:t>5</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4"/>
                                        </p:tgtEl>
                                        <p:attrNameLst>
                                          <p:attrName>style.visibility</p:attrName>
                                        </p:attrNameLst>
                                      </p:cBhvr>
                                      <p:to>
                                        <p:strVal val="visible"/>
                                      </p:to>
                                    </p:set>
                                    <p:animEffect filter="dissolve" transition="in">
                                      <p:cBhvr>
                                        <p:cTn id="7" dur="2000"/>
                                        <p:tgtEl>
                                          <p:spTgt spid="294"/>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295"/>
                                        </p:tgtEl>
                                        <p:attrNameLst>
                                          <p:attrName>style.visibility</p:attrName>
                                        </p:attrNameLst>
                                      </p:cBhvr>
                                      <p:to>
                                        <p:strVal val="visible"/>
                                      </p:to>
                                    </p:set>
                                    <p:animEffect filter="dissolve" transition="in">
                                      <p:cBhvr>
                                        <p:cTn id="11" dur="2000"/>
                                        <p:tgtEl>
                                          <p:spTgt spid="295"/>
                                        </p:tgtEl>
                                      </p:cBhvr>
                                    </p:animEffect>
                                  </p:childTnLst>
                                </p:cTn>
                              </p:par>
                            </p:childTnLst>
                          </p:cTn>
                        </p:par>
                        <p:par>
                          <p:cTn id="12" fill="hold">
                            <p:stCondLst>
                              <p:cond delay="4000"/>
                            </p:stCondLst>
                            <p:childTnLst>
                              <p:par>
                                <p:cTn id="13" presetClass="entr" nodeType="afterEffect" presetID="9" grpId="3" fill="hold">
                                  <p:stCondLst>
                                    <p:cond delay="0"/>
                                  </p:stCondLst>
                                  <p:iterate type="el" backwards="0">
                                    <p:tmAbs val="0"/>
                                  </p:iterate>
                                  <p:childTnLst>
                                    <p:set>
                                      <p:cBhvr>
                                        <p:cTn id="14" fill="hold"/>
                                        <p:tgtEl>
                                          <p:spTgt spid="293"/>
                                        </p:tgtEl>
                                        <p:attrNameLst>
                                          <p:attrName>style.visibility</p:attrName>
                                        </p:attrNameLst>
                                      </p:cBhvr>
                                      <p:to>
                                        <p:strVal val="visible"/>
                                      </p:to>
                                    </p:set>
                                    <p:animEffect filter="dissolve" transition="in">
                                      <p:cBhvr>
                                        <p:cTn id="15" dur="2000"/>
                                        <p:tgtEl>
                                          <p:spTgt spid="293"/>
                                        </p:tgtEl>
                                      </p:cBhvr>
                                    </p:animEffect>
                                  </p:childTnLst>
                                </p:cTn>
                              </p:par>
                            </p:childTnLst>
                          </p:cTn>
                        </p:par>
                        <p:par>
                          <p:cTn id="16" fill="hold">
                            <p:stCondLst>
                              <p:cond delay="6000"/>
                            </p:stCondLst>
                            <p:childTnLst>
                              <p:par>
                                <p:cTn id="17" presetClass="entr" nodeType="afterEffect" presetID="9" grpId="4" fill="hold">
                                  <p:stCondLst>
                                    <p:cond delay="0"/>
                                  </p:stCondLst>
                                  <p:iterate type="el" backwards="0">
                                    <p:tmAbs val="0"/>
                                  </p:iterate>
                                  <p:childTnLst>
                                    <p:set>
                                      <p:cBhvr>
                                        <p:cTn id="18" fill="hold"/>
                                        <p:tgtEl>
                                          <p:spTgt spid="299"/>
                                        </p:tgtEl>
                                        <p:attrNameLst>
                                          <p:attrName>style.visibility</p:attrName>
                                        </p:attrNameLst>
                                      </p:cBhvr>
                                      <p:to>
                                        <p:strVal val="visible"/>
                                      </p:to>
                                    </p:set>
                                    <p:animEffect filter="dissolve" transition="in">
                                      <p:cBhvr>
                                        <p:cTn id="19" dur="2000"/>
                                        <p:tgtEl>
                                          <p:spTgt spid="299"/>
                                        </p:tgtEl>
                                      </p:cBhvr>
                                    </p:animEffect>
                                  </p:childTnLst>
                                </p:cTn>
                              </p:par>
                            </p:childTnLst>
                          </p:cTn>
                        </p:par>
                        <p:par>
                          <p:cTn id="20" fill="hold">
                            <p:stCondLst>
                              <p:cond delay="8000"/>
                            </p:stCondLst>
                            <p:childTnLst>
                              <p:par>
                                <p:cTn id="21" presetClass="entr" nodeType="afterEffect" presetID="9" grpId="5" fill="hold">
                                  <p:stCondLst>
                                    <p:cond delay="0"/>
                                  </p:stCondLst>
                                  <p:iterate type="el" backwards="0">
                                    <p:tmAbs val="0"/>
                                  </p:iterate>
                                  <p:childTnLst>
                                    <p:set>
                                      <p:cBhvr>
                                        <p:cTn id="22" fill="hold"/>
                                        <p:tgtEl>
                                          <p:spTgt spid="296"/>
                                        </p:tgtEl>
                                        <p:attrNameLst>
                                          <p:attrName>style.visibility</p:attrName>
                                        </p:attrNameLst>
                                      </p:cBhvr>
                                      <p:to>
                                        <p:strVal val="visible"/>
                                      </p:to>
                                    </p:set>
                                    <p:animEffect filter="dissolve" transition="in">
                                      <p:cBhvr>
                                        <p:cTn id="23" dur="2000"/>
                                        <p:tgtEl>
                                          <p:spTgt spid="296"/>
                                        </p:tgtEl>
                                      </p:cBhvr>
                                    </p:animEffect>
                                  </p:childTnLst>
                                </p:cTn>
                              </p:par>
                            </p:childTnLst>
                          </p:cTn>
                        </p:par>
                        <p:par>
                          <p:cTn id="24" fill="hold">
                            <p:stCondLst>
                              <p:cond delay="10000"/>
                            </p:stCondLst>
                            <p:childTnLst>
                              <p:par>
                                <p:cTn id="25" presetClass="entr" nodeType="afterEffect" presetID="9" grpId="6" fill="hold">
                                  <p:stCondLst>
                                    <p:cond delay="0"/>
                                  </p:stCondLst>
                                  <p:iterate type="el" backwards="0">
                                    <p:tmAbs val="0"/>
                                  </p:iterate>
                                  <p:childTnLst>
                                    <p:set>
                                      <p:cBhvr>
                                        <p:cTn id="26" fill="hold"/>
                                        <p:tgtEl>
                                          <p:spTgt spid="298"/>
                                        </p:tgtEl>
                                        <p:attrNameLst>
                                          <p:attrName>style.visibility</p:attrName>
                                        </p:attrNameLst>
                                      </p:cBhvr>
                                      <p:to>
                                        <p:strVal val="visible"/>
                                      </p:to>
                                    </p:set>
                                    <p:animEffect filter="dissolve" transition="in">
                                      <p:cBhvr>
                                        <p:cTn id="27" dur="2000"/>
                                        <p:tgtEl>
                                          <p:spTgt spid="298"/>
                                        </p:tgtEl>
                                      </p:cBhvr>
                                    </p:animEffect>
                                  </p:childTnLst>
                                </p:cTn>
                              </p:par>
                            </p:childTnLst>
                          </p:cTn>
                        </p:par>
                        <p:par>
                          <p:cTn id="28" fill="hold">
                            <p:stCondLst>
                              <p:cond delay="12000"/>
                            </p:stCondLst>
                            <p:childTnLst>
                              <p:par>
                                <p:cTn id="29" presetClass="entr" nodeType="afterEffect" presetID="9" grpId="7" fill="hold">
                                  <p:stCondLst>
                                    <p:cond delay="0"/>
                                  </p:stCondLst>
                                  <p:iterate type="el" backwards="0">
                                    <p:tmAbs val="0"/>
                                  </p:iterate>
                                  <p:childTnLst>
                                    <p:set>
                                      <p:cBhvr>
                                        <p:cTn id="30" fill="hold"/>
                                        <p:tgtEl>
                                          <p:spTgt spid="297"/>
                                        </p:tgtEl>
                                        <p:attrNameLst>
                                          <p:attrName>style.visibility</p:attrName>
                                        </p:attrNameLst>
                                      </p:cBhvr>
                                      <p:to>
                                        <p:strVal val="visible"/>
                                      </p:to>
                                    </p:set>
                                    <p:animEffect filter="dissolve" transition="in">
                                      <p:cBhvr>
                                        <p:cTn id="31" dur="2000"/>
                                        <p:tgtEl>
                                          <p:spTgt spid="297"/>
                                        </p:tgtEl>
                                      </p:cBhvr>
                                    </p:animEffect>
                                  </p:childTnLst>
                                </p:cTn>
                              </p:par>
                            </p:childTnLst>
                          </p:cTn>
                        </p:par>
                        <p:par>
                          <p:cTn id="32" fill="hold">
                            <p:stCondLst>
                              <p:cond delay="14000"/>
                            </p:stCondLst>
                            <p:childTnLst>
                              <p:par>
                                <p:cTn id="33" presetClass="entr" nodeType="afterEffect" presetSubtype="16" presetID="23" grpId="8" fill="hold">
                                  <p:stCondLst>
                                    <p:cond delay="0"/>
                                  </p:stCondLst>
                                  <p:iterate type="el" backwards="0">
                                    <p:tmAbs val="0"/>
                                  </p:iterate>
                                  <p:childTnLst>
                                    <p:set>
                                      <p:cBhvr>
                                        <p:cTn id="34" fill="hold"/>
                                        <p:tgtEl>
                                          <p:spTgt spid="302"/>
                                        </p:tgtEl>
                                        <p:attrNameLst>
                                          <p:attrName>style.visibility</p:attrName>
                                        </p:attrNameLst>
                                      </p:cBhvr>
                                      <p:to>
                                        <p:strVal val="visible"/>
                                      </p:to>
                                    </p:set>
                                    <p:anim calcmode="lin" valueType="num">
                                      <p:cBhvr>
                                        <p:cTn id="35" dur="1000" fill="hold"/>
                                        <p:tgtEl>
                                          <p:spTgt spid="302"/>
                                        </p:tgtEl>
                                        <p:attrNameLst>
                                          <p:attrName>ppt_w</p:attrName>
                                        </p:attrNameLst>
                                      </p:cBhvr>
                                      <p:tavLst>
                                        <p:tav tm="0">
                                          <p:val>
                                            <p:fltVal val="0"/>
                                          </p:val>
                                        </p:tav>
                                        <p:tav tm="100000">
                                          <p:val>
                                            <p:strVal val="#ppt_w"/>
                                          </p:val>
                                        </p:tav>
                                      </p:tavLst>
                                    </p:anim>
                                    <p:anim calcmode="lin" valueType="num">
                                      <p:cBhvr>
                                        <p:cTn id="36" dur="1000" fill="hold"/>
                                        <p:tgtEl>
                                          <p:spTgt spid="302"/>
                                        </p:tgtEl>
                                        <p:attrNameLst>
                                          <p:attrName>ppt_h</p:attrName>
                                        </p:attrNameLst>
                                      </p:cBhvr>
                                      <p:tavLst>
                                        <p:tav tm="0">
                                          <p:val>
                                            <p:fltVal val="0"/>
                                          </p:val>
                                        </p:tav>
                                        <p:tav tm="100000">
                                          <p:val>
                                            <p:strVal val="#ppt_h"/>
                                          </p:val>
                                        </p:tav>
                                      </p:tavLst>
                                    </p:anim>
                                  </p:childTnLst>
                                </p:cTn>
                              </p:par>
                            </p:childTnLst>
                          </p:cTn>
                        </p:par>
                        <p:par>
                          <p:cTn id="37" fill="hold">
                            <p:stCondLst>
                              <p:cond delay="15000"/>
                            </p:stCondLst>
                            <p:childTnLst>
                              <p:par>
                                <p:cTn id="38" presetClass="entr" nodeType="afterEffect" presetSubtype="16" presetID="23" grpId="9" fill="hold">
                                  <p:stCondLst>
                                    <p:cond delay="0"/>
                                  </p:stCondLst>
                                  <p:iterate type="el" backwards="0">
                                    <p:tmAbs val="0"/>
                                  </p:iterate>
                                  <p:childTnLst>
                                    <p:set>
                                      <p:cBhvr>
                                        <p:cTn id="39" fill="hold"/>
                                        <p:tgtEl>
                                          <p:spTgt spid="308"/>
                                        </p:tgtEl>
                                        <p:attrNameLst>
                                          <p:attrName>style.visibility</p:attrName>
                                        </p:attrNameLst>
                                      </p:cBhvr>
                                      <p:to>
                                        <p:strVal val="visible"/>
                                      </p:to>
                                    </p:set>
                                    <p:anim calcmode="lin" valueType="num">
                                      <p:cBhvr>
                                        <p:cTn id="40" dur="1000" fill="hold"/>
                                        <p:tgtEl>
                                          <p:spTgt spid="308"/>
                                        </p:tgtEl>
                                        <p:attrNameLst>
                                          <p:attrName>ppt_w</p:attrName>
                                        </p:attrNameLst>
                                      </p:cBhvr>
                                      <p:tavLst>
                                        <p:tav tm="0">
                                          <p:val>
                                            <p:fltVal val="0"/>
                                          </p:val>
                                        </p:tav>
                                        <p:tav tm="100000">
                                          <p:val>
                                            <p:strVal val="#ppt_w"/>
                                          </p:val>
                                        </p:tav>
                                      </p:tavLst>
                                    </p:anim>
                                    <p:anim calcmode="lin" valueType="num">
                                      <p:cBhvr>
                                        <p:cTn id="41" dur="1000" fill="hold"/>
                                        <p:tgtEl>
                                          <p:spTgt spid="308"/>
                                        </p:tgtEl>
                                        <p:attrNameLst>
                                          <p:attrName>ppt_h</p:attrName>
                                        </p:attrNameLst>
                                      </p:cBhvr>
                                      <p:tavLst>
                                        <p:tav tm="0">
                                          <p:val>
                                            <p:fltVal val="0"/>
                                          </p:val>
                                        </p:tav>
                                        <p:tav tm="100000">
                                          <p:val>
                                            <p:strVal val="#ppt_h"/>
                                          </p:val>
                                        </p:tav>
                                      </p:tavLst>
                                    </p:anim>
                                  </p:childTnLst>
                                </p:cTn>
                              </p:par>
                            </p:childTnLst>
                          </p:cTn>
                        </p:par>
                        <p:par>
                          <p:cTn id="42" fill="hold">
                            <p:stCondLst>
                              <p:cond delay="16000"/>
                            </p:stCondLst>
                            <p:childTnLst>
                              <p:par>
                                <p:cTn id="43" presetClass="entr" nodeType="afterEffect" presetSubtype="16" presetID="23" grpId="10" fill="hold">
                                  <p:stCondLst>
                                    <p:cond delay="0"/>
                                  </p:stCondLst>
                                  <p:iterate type="el" backwards="0">
                                    <p:tmAbs val="0"/>
                                  </p:iterate>
                                  <p:childTnLst>
                                    <p:set>
                                      <p:cBhvr>
                                        <p:cTn id="44" fill="hold"/>
                                        <p:tgtEl>
                                          <p:spTgt spid="305"/>
                                        </p:tgtEl>
                                        <p:attrNameLst>
                                          <p:attrName>style.visibility</p:attrName>
                                        </p:attrNameLst>
                                      </p:cBhvr>
                                      <p:to>
                                        <p:strVal val="visible"/>
                                      </p:to>
                                    </p:set>
                                    <p:anim calcmode="lin" valueType="num">
                                      <p:cBhvr>
                                        <p:cTn id="45" dur="1000" fill="hold"/>
                                        <p:tgtEl>
                                          <p:spTgt spid="305"/>
                                        </p:tgtEl>
                                        <p:attrNameLst>
                                          <p:attrName>ppt_w</p:attrName>
                                        </p:attrNameLst>
                                      </p:cBhvr>
                                      <p:tavLst>
                                        <p:tav tm="0">
                                          <p:val>
                                            <p:fltVal val="0"/>
                                          </p:val>
                                        </p:tav>
                                        <p:tav tm="100000">
                                          <p:val>
                                            <p:strVal val="#ppt_w"/>
                                          </p:val>
                                        </p:tav>
                                      </p:tavLst>
                                    </p:anim>
                                    <p:anim calcmode="lin" valueType="num">
                                      <p:cBhvr>
                                        <p:cTn id="46" dur="1000" fill="hold"/>
                                        <p:tgtEl>
                                          <p:spTgt spid="305"/>
                                        </p:tgtEl>
                                        <p:attrNameLst>
                                          <p:attrName>ppt_h</p:attrName>
                                        </p:attrNameLst>
                                      </p:cBhvr>
                                      <p:tavLst>
                                        <p:tav tm="0">
                                          <p:val>
                                            <p:fltVal val="0"/>
                                          </p:val>
                                        </p:tav>
                                        <p:tav tm="100000">
                                          <p:val>
                                            <p:strVal val="#ppt_h"/>
                                          </p:val>
                                        </p:tav>
                                      </p:tavLst>
                                    </p:anim>
                                  </p:childTnLst>
                                </p:cTn>
                              </p:par>
                            </p:childTnLst>
                          </p:cTn>
                        </p:par>
                        <p:par>
                          <p:cTn id="47" fill="hold">
                            <p:stCondLst>
                              <p:cond delay="17000"/>
                            </p:stCondLst>
                            <p:childTnLst>
                              <p:par>
                                <p:cTn id="48" presetClass="entr" nodeType="afterEffect" presetSubtype="16" presetID="23" grpId="11" fill="hold">
                                  <p:stCondLst>
                                    <p:cond delay="0"/>
                                  </p:stCondLst>
                                  <p:iterate type="el" backwards="0">
                                    <p:tmAbs val="0"/>
                                  </p:iterate>
                                  <p:childTnLst>
                                    <p:set>
                                      <p:cBhvr>
                                        <p:cTn id="49" fill="hold"/>
                                        <p:tgtEl>
                                          <p:spTgt spid="291"/>
                                        </p:tgtEl>
                                        <p:attrNameLst>
                                          <p:attrName>style.visibility</p:attrName>
                                        </p:attrNameLst>
                                      </p:cBhvr>
                                      <p:to>
                                        <p:strVal val="visible"/>
                                      </p:to>
                                    </p:set>
                                    <p:anim calcmode="lin" valueType="num">
                                      <p:cBhvr>
                                        <p:cTn id="50" dur="1000" fill="hold"/>
                                        <p:tgtEl>
                                          <p:spTgt spid="291"/>
                                        </p:tgtEl>
                                        <p:attrNameLst>
                                          <p:attrName>ppt_w</p:attrName>
                                        </p:attrNameLst>
                                      </p:cBhvr>
                                      <p:tavLst>
                                        <p:tav tm="0">
                                          <p:val>
                                            <p:fltVal val="0"/>
                                          </p:val>
                                        </p:tav>
                                        <p:tav tm="100000">
                                          <p:val>
                                            <p:strVal val="#ppt_w"/>
                                          </p:val>
                                        </p:tav>
                                      </p:tavLst>
                                    </p:anim>
                                    <p:anim calcmode="lin" valueType="num">
                                      <p:cBhvr>
                                        <p:cTn id="51" dur="1000" fill="hold"/>
                                        <p:tgtEl>
                                          <p:spTgt spid="291"/>
                                        </p:tgtEl>
                                        <p:attrNameLst>
                                          <p:attrName>ppt_h</p:attrName>
                                        </p:attrNameLst>
                                      </p:cBhvr>
                                      <p:tavLst>
                                        <p:tav tm="0">
                                          <p:val>
                                            <p:fltVal val="0"/>
                                          </p:val>
                                        </p:tav>
                                        <p:tav tm="100000">
                                          <p:val>
                                            <p:strVal val="#ppt_h"/>
                                          </p:val>
                                        </p:tav>
                                      </p:tavLst>
                                    </p:anim>
                                  </p:childTnLst>
                                </p:cTn>
                              </p:par>
                            </p:childTnLst>
                          </p:cTn>
                        </p:par>
                        <p:par>
                          <p:cTn id="52" fill="hold">
                            <p:stCondLst>
                              <p:cond delay="18000"/>
                            </p:stCondLst>
                            <p:childTnLst>
                              <p:par>
                                <p:cTn id="53" presetClass="entr" nodeType="afterEffect" presetSubtype="16" presetID="23" grpId="12" fill="hold">
                                  <p:stCondLst>
                                    <p:cond delay="0"/>
                                  </p:stCondLst>
                                  <p:iterate type="el" backwards="0">
                                    <p:tmAbs val="0"/>
                                  </p:iterate>
                                  <p:childTnLst>
                                    <p:set>
                                      <p:cBhvr>
                                        <p:cTn id="54" fill="hold"/>
                                        <p:tgtEl>
                                          <p:spTgt spid="285"/>
                                        </p:tgtEl>
                                        <p:attrNameLst>
                                          <p:attrName>style.visibility</p:attrName>
                                        </p:attrNameLst>
                                      </p:cBhvr>
                                      <p:to>
                                        <p:strVal val="visible"/>
                                      </p:to>
                                    </p:set>
                                    <p:anim calcmode="lin" valueType="num">
                                      <p:cBhvr>
                                        <p:cTn id="55" dur="1000" fill="hold"/>
                                        <p:tgtEl>
                                          <p:spTgt spid="285"/>
                                        </p:tgtEl>
                                        <p:attrNameLst>
                                          <p:attrName>ppt_w</p:attrName>
                                        </p:attrNameLst>
                                      </p:cBhvr>
                                      <p:tavLst>
                                        <p:tav tm="0">
                                          <p:val>
                                            <p:fltVal val="0"/>
                                          </p:val>
                                        </p:tav>
                                        <p:tav tm="100000">
                                          <p:val>
                                            <p:strVal val="#ppt_w"/>
                                          </p:val>
                                        </p:tav>
                                      </p:tavLst>
                                    </p:anim>
                                    <p:anim calcmode="lin" valueType="num">
                                      <p:cBhvr>
                                        <p:cTn id="56" dur="1000" fill="hold"/>
                                        <p:tgtEl>
                                          <p:spTgt spid="285"/>
                                        </p:tgtEl>
                                        <p:attrNameLst>
                                          <p:attrName>ppt_h</p:attrName>
                                        </p:attrNameLst>
                                      </p:cBhvr>
                                      <p:tavLst>
                                        <p:tav tm="0">
                                          <p:val>
                                            <p:fltVal val="0"/>
                                          </p:val>
                                        </p:tav>
                                        <p:tav tm="100000">
                                          <p:val>
                                            <p:strVal val="#ppt_h"/>
                                          </p:val>
                                        </p:tav>
                                      </p:tavLst>
                                    </p:anim>
                                  </p:childTnLst>
                                </p:cTn>
                              </p:par>
                            </p:childTnLst>
                          </p:cTn>
                        </p:par>
                        <p:par>
                          <p:cTn id="57" fill="hold">
                            <p:stCondLst>
                              <p:cond delay="19000"/>
                            </p:stCondLst>
                            <p:childTnLst>
                              <p:par>
                                <p:cTn id="58" presetClass="entr" nodeType="afterEffect" presetSubtype="16" presetID="23" grpId="13" fill="hold">
                                  <p:stCondLst>
                                    <p:cond delay="0"/>
                                  </p:stCondLst>
                                  <p:iterate type="el" backwards="0">
                                    <p:tmAbs val="0"/>
                                  </p:iterate>
                                  <p:childTnLst>
                                    <p:set>
                                      <p:cBhvr>
                                        <p:cTn id="59" fill="hold"/>
                                        <p:tgtEl>
                                          <p:spTgt spid="311"/>
                                        </p:tgtEl>
                                        <p:attrNameLst>
                                          <p:attrName>style.visibility</p:attrName>
                                        </p:attrNameLst>
                                      </p:cBhvr>
                                      <p:to>
                                        <p:strVal val="visible"/>
                                      </p:to>
                                    </p:set>
                                    <p:anim calcmode="lin" valueType="num">
                                      <p:cBhvr>
                                        <p:cTn id="60" dur="1000" fill="hold"/>
                                        <p:tgtEl>
                                          <p:spTgt spid="311"/>
                                        </p:tgtEl>
                                        <p:attrNameLst>
                                          <p:attrName>ppt_w</p:attrName>
                                        </p:attrNameLst>
                                      </p:cBhvr>
                                      <p:tavLst>
                                        <p:tav tm="0">
                                          <p:val>
                                            <p:fltVal val="0"/>
                                          </p:val>
                                        </p:tav>
                                        <p:tav tm="100000">
                                          <p:val>
                                            <p:strVal val="#ppt_w"/>
                                          </p:val>
                                        </p:tav>
                                      </p:tavLst>
                                    </p:anim>
                                    <p:anim calcmode="lin" valueType="num">
                                      <p:cBhvr>
                                        <p:cTn id="61" dur="1000" fill="hold"/>
                                        <p:tgtEl>
                                          <p:spTgt spid="311"/>
                                        </p:tgtEl>
                                        <p:attrNameLst>
                                          <p:attrName>ppt_h</p:attrName>
                                        </p:attrNameLst>
                                      </p:cBhvr>
                                      <p:tavLst>
                                        <p:tav tm="0">
                                          <p:val>
                                            <p:fltVal val="0"/>
                                          </p:val>
                                        </p:tav>
                                        <p:tav tm="100000">
                                          <p:val>
                                            <p:strVal val="#ppt_h"/>
                                          </p:val>
                                        </p:tav>
                                      </p:tavLst>
                                    </p:anim>
                                  </p:childTnLst>
                                </p:cTn>
                              </p:par>
                            </p:childTnLst>
                          </p:cTn>
                        </p:par>
                        <p:par>
                          <p:cTn id="62" fill="hold">
                            <p:stCondLst>
                              <p:cond delay="20000"/>
                            </p:stCondLst>
                            <p:childTnLst>
                              <p:par>
                                <p:cTn id="63" presetClass="entr" nodeType="afterEffect" presetSubtype="16" presetID="23" grpId="14" fill="hold">
                                  <p:stCondLst>
                                    <p:cond delay="0"/>
                                  </p:stCondLst>
                                  <p:iterate type="el" backwards="0">
                                    <p:tmAbs val="0"/>
                                  </p:iterate>
                                  <p:childTnLst>
                                    <p:set>
                                      <p:cBhvr>
                                        <p:cTn id="64" fill="hold"/>
                                        <p:tgtEl>
                                          <p:spTgt spid="288"/>
                                        </p:tgtEl>
                                        <p:attrNameLst>
                                          <p:attrName>style.visibility</p:attrName>
                                        </p:attrNameLst>
                                      </p:cBhvr>
                                      <p:to>
                                        <p:strVal val="visible"/>
                                      </p:to>
                                    </p:set>
                                    <p:anim calcmode="lin" valueType="num">
                                      <p:cBhvr>
                                        <p:cTn id="65" dur="1000" fill="hold"/>
                                        <p:tgtEl>
                                          <p:spTgt spid="288"/>
                                        </p:tgtEl>
                                        <p:attrNameLst>
                                          <p:attrName>ppt_w</p:attrName>
                                        </p:attrNameLst>
                                      </p:cBhvr>
                                      <p:tavLst>
                                        <p:tav tm="0">
                                          <p:val>
                                            <p:fltVal val="0"/>
                                          </p:val>
                                        </p:tav>
                                        <p:tav tm="100000">
                                          <p:val>
                                            <p:strVal val="#ppt_w"/>
                                          </p:val>
                                        </p:tav>
                                      </p:tavLst>
                                    </p:anim>
                                    <p:anim calcmode="lin" valueType="num">
                                      <p:cBhvr>
                                        <p:cTn id="66" dur="1000" fill="hold"/>
                                        <p:tgtEl>
                                          <p:spTgt spid="2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5"/>
      <p:bldP build="whole" bldLvl="1" animBg="1" rev="0" advAuto="0" spid="295" grpId="2"/>
      <p:bldP build="whole" bldLvl="1" animBg="1" rev="0" advAuto="0" spid="299" grpId="4"/>
      <p:bldP build="whole" bldLvl="1" animBg="1" rev="0" advAuto="0" spid="302" grpId="8"/>
      <p:bldP build="whole" bldLvl="1" animBg="1" rev="0" advAuto="0" spid="294" grpId="1"/>
      <p:bldP build="whole" bldLvl="1" animBg="1" rev="0" advAuto="0" spid="297" grpId="7"/>
      <p:bldP build="whole" bldLvl="1" animBg="1" rev="0" advAuto="0" spid="311" grpId="13"/>
      <p:bldP build="whole" bldLvl="1" animBg="1" rev="0" advAuto="0" spid="285" grpId="12"/>
      <p:bldP build="whole" bldLvl="1" animBg="1" rev="0" advAuto="0" spid="288" grpId="14"/>
      <p:bldP build="whole" bldLvl="1" animBg="1" rev="0" advAuto="0" spid="291" grpId="11"/>
      <p:bldP build="whole" bldLvl="1" animBg="1" rev="0" advAuto="0" spid="293" grpId="3"/>
      <p:bldP build="whole" bldLvl="1" animBg="1" rev="0" advAuto="0" spid="308" grpId="9"/>
      <p:bldP build="whole" bldLvl="1" animBg="1" rev="0" advAuto="0" spid="298" grpId="6"/>
      <p:bldP build="whole" bldLvl="1" animBg="1" rev="0" advAuto="0" spid="305" grpId="10"/>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nvSpPr>
        <p:spPr>
          <a:xfrm>
            <a:off x="686945" y="623784"/>
            <a:ext cx="3300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15151"/>
                </a:solidFill>
                <a:latin typeface="Gill Sans Light"/>
                <a:ea typeface="Gill Sans Light"/>
                <a:cs typeface="Gill Sans Light"/>
                <a:sym typeface="Gill Sans Light"/>
              </a:defRPr>
            </a:pPr>
            <a:r>
              <a:t>UNDERSTANDING</a:t>
            </a:r>
            <a:br/>
            <a:r>
              <a:t>KMEANS</a:t>
            </a:r>
          </a:p>
        </p:txBody>
      </p:sp>
      <p:pic>
        <p:nvPicPr>
          <p:cNvPr id="316" name="pasted-image.gif"/>
          <p:cNvPicPr>
            <a:picLocks noChangeAspect="0"/>
          </p:cNvPicPr>
          <p:nvPr/>
        </p:nvPicPr>
        <p:blipFill>
          <a:blip r:embed="rId3">
            <a:extLst/>
          </a:blip>
          <a:stretch>
            <a:fillRect/>
          </a:stretch>
        </p:blipFill>
        <p:spPr>
          <a:xfrm>
            <a:off x="6914976" y="2443360"/>
            <a:ext cx="4866879" cy="4866880"/>
          </a:xfrm>
          <a:prstGeom prst="rect">
            <a:avLst/>
          </a:prstGeom>
          <a:ln w="12700">
            <a:miter lim="400000"/>
          </a:ln>
        </p:spPr>
      </p:pic>
      <p:grpSp>
        <p:nvGrpSpPr>
          <p:cNvPr id="326" name="Group 326"/>
          <p:cNvGrpSpPr/>
          <p:nvPr/>
        </p:nvGrpSpPr>
        <p:grpSpPr>
          <a:xfrm>
            <a:off x="1222945" y="3092386"/>
            <a:ext cx="4866879" cy="3568828"/>
            <a:chOff x="0" y="-254000"/>
            <a:chExt cx="4866878" cy="3568826"/>
          </a:xfrm>
        </p:grpSpPr>
        <p:sp>
          <p:nvSpPr>
            <p:cNvPr id="317" name="Shape 317"/>
            <p:cNvSpPr/>
            <p:nvPr/>
          </p:nvSpPr>
          <p:spPr>
            <a:xfrm>
              <a:off x="33948" y="-195787"/>
              <a:ext cx="4163418"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200">
                  <a:latin typeface="Gill Sans"/>
                  <a:ea typeface="Gill Sans"/>
                  <a:cs typeface="Gill Sans"/>
                  <a:sym typeface="Gill Sans"/>
                </a:defRPr>
              </a:lvl1pPr>
            </a:lstStyle>
            <a:p>
              <a:pPr/>
              <a:r>
                <a:t>KMEANS CLUSTERING</a:t>
              </a:r>
            </a:p>
          </p:txBody>
        </p:sp>
        <p:sp>
          <p:nvSpPr>
            <p:cNvPr id="318" name="Shape 318"/>
            <p:cNvSpPr/>
            <p:nvPr/>
          </p:nvSpPr>
          <p:spPr>
            <a:xfrm>
              <a:off x="90362" y="637472"/>
              <a:ext cx="4686155"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400"/>
              </a:pPr>
            </a:p>
          </p:txBody>
        </p:sp>
        <p:sp>
          <p:nvSpPr>
            <p:cNvPr id="319" name="Shape 319"/>
            <p:cNvSpPr/>
            <p:nvPr/>
          </p:nvSpPr>
          <p:spPr>
            <a:xfrm>
              <a:off x="0" y="649826"/>
              <a:ext cx="447496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500">
                  <a:latin typeface="Gill Sans Light"/>
                  <a:ea typeface="Gill Sans Light"/>
                  <a:cs typeface="Gill Sans Light"/>
                  <a:sym typeface="Gill Sans Light"/>
                </a:defRPr>
              </a:pPr>
              <a:r>
                <a:t>1: generate an initial set of </a:t>
              </a:r>
              <a:r>
                <a:rPr i="1"/>
                <a:t>k</a:t>
              </a:r>
              <a:r>
                <a:t> means</a:t>
              </a:r>
            </a:p>
          </p:txBody>
        </p:sp>
        <p:sp>
          <p:nvSpPr>
            <p:cNvPr id="320" name="Shape 320"/>
            <p:cNvSpPr/>
            <p:nvPr/>
          </p:nvSpPr>
          <p:spPr>
            <a:xfrm>
              <a:off x="0" y="1084493"/>
              <a:ext cx="3470065"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500">
                  <a:latin typeface="Gill Sans Light"/>
                  <a:ea typeface="Gill Sans Light"/>
                  <a:cs typeface="Gill Sans Light"/>
                  <a:sym typeface="Gill Sans Light"/>
                </a:defRPr>
              </a:pPr>
              <a:r>
                <a:t>2: </a:t>
              </a:r>
              <a:r>
                <a:rPr>
                  <a:latin typeface="Gill Sans SemiBold"/>
                  <a:ea typeface="Gill Sans SemiBold"/>
                  <a:cs typeface="Gill Sans SemiBold"/>
                  <a:sym typeface="Gill Sans SemiBold"/>
                </a:rPr>
                <a:t>while </a:t>
              </a:r>
              <a:r>
                <a:t>not converged </a:t>
              </a:r>
              <a:r>
                <a:rPr>
                  <a:latin typeface="Gill Sans SemiBold"/>
                  <a:ea typeface="Gill Sans SemiBold"/>
                  <a:cs typeface="Gill Sans SemiBold"/>
                  <a:sym typeface="Gill Sans SemiBold"/>
                </a:rPr>
                <a:t>do</a:t>
              </a:r>
            </a:p>
          </p:txBody>
        </p:sp>
        <p:sp>
          <p:nvSpPr>
            <p:cNvPr id="321" name="Shape 321"/>
            <p:cNvSpPr/>
            <p:nvPr/>
          </p:nvSpPr>
          <p:spPr>
            <a:xfrm>
              <a:off x="0" y="1531859"/>
              <a:ext cx="4866879"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latin typeface="Gill Sans Light"/>
                  <a:ea typeface="Gill Sans Light"/>
                  <a:cs typeface="Gill Sans Light"/>
                  <a:sym typeface="Gill Sans Light"/>
                </a:defRPr>
              </a:lvl1pPr>
            </a:lstStyle>
            <a:p>
              <a:pPr/>
              <a:r>
                <a:t>3:      assign points to nearest centroid</a:t>
              </a:r>
            </a:p>
          </p:txBody>
        </p:sp>
        <p:sp>
          <p:nvSpPr>
            <p:cNvPr id="322" name="Shape 322"/>
            <p:cNvSpPr/>
            <p:nvPr/>
          </p:nvSpPr>
          <p:spPr>
            <a:xfrm>
              <a:off x="0" y="1966526"/>
              <a:ext cx="4753087"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500">
                  <a:latin typeface="Gill Sans Light"/>
                  <a:ea typeface="Gill Sans Light"/>
                  <a:cs typeface="Gill Sans Light"/>
                  <a:sym typeface="Gill Sans Light"/>
                </a:defRPr>
              </a:pPr>
              <a:r>
                <a:t>4:      calculate new centroids of the </a:t>
              </a:r>
            </a:p>
            <a:p>
              <a:pPr algn="l">
                <a:defRPr sz="2500">
                  <a:latin typeface="Gill Sans Light"/>
                  <a:ea typeface="Gill Sans Light"/>
                  <a:cs typeface="Gill Sans Light"/>
                  <a:sym typeface="Gill Sans Light"/>
                </a:defRPr>
              </a:pPr>
              <a:r>
                <a:t>       </a:t>
              </a:r>
              <a:r>
                <a:rPr spc="-299"/>
                <a:t> </a:t>
              </a:r>
              <a:r>
                <a:rPr spc="-249"/>
                <a:t> </a:t>
              </a:r>
              <a:r>
                <a:t>points in the cluster</a:t>
              </a:r>
            </a:p>
          </p:txBody>
        </p:sp>
        <p:sp>
          <p:nvSpPr>
            <p:cNvPr id="323" name="Shape 323"/>
            <p:cNvSpPr/>
            <p:nvPr/>
          </p:nvSpPr>
          <p:spPr>
            <a:xfrm>
              <a:off x="0" y="2731392"/>
              <a:ext cx="1722575"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500">
                  <a:latin typeface="Gill Sans Light"/>
                  <a:ea typeface="Gill Sans Light"/>
                  <a:cs typeface="Gill Sans Light"/>
                  <a:sym typeface="Gill Sans Light"/>
                </a:defRPr>
              </a:pPr>
              <a:r>
                <a:t>5: </a:t>
              </a:r>
              <a:r>
                <a:rPr>
                  <a:latin typeface="Gill Sans SemiBold"/>
                  <a:ea typeface="Gill Sans SemiBold"/>
                  <a:cs typeface="Gill Sans SemiBold"/>
                  <a:sym typeface="Gill Sans SemiBold"/>
                </a:rPr>
                <a:t>end</a:t>
              </a:r>
              <a:r>
                <a:t> </a:t>
              </a:r>
              <a:r>
                <a:rPr>
                  <a:latin typeface="Gill Sans SemiBold"/>
                  <a:ea typeface="Gill Sans SemiBold"/>
                  <a:cs typeface="Gill Sans SemiBold"/>
                  <a:sym typeface="Gill Sans SemiBold"/>
                </a:rPr>
                <a:t>while</a:t>
              </a:r>
            </a:p>
          </p:txBody>
        </p:sp>
        <p:sp>
          <p:nvSpPr>
            <p:cNvPr id="324" name="Shape 324"/>
            <p:cNvSpPr/>
            <p:nvPr/>
          </p:nvSpPr>
          <p:spPr>
            <a:xfrm>
              <a:off x="90362" y="-254000"/>
              <a:ext cx="4686155"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sp>
          <p:nvSpPr>
            <p:cNvPr id="325" name="Shape 325"/>
            <p:cNvSpPr/>
            <p:nvPr/>
          </p:nvSpPr>
          <p:spPr>
            <a:xfrm>
              <a:off x="90362" y="3314826"/>
              <a:ext cx="4686155"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400"/>
              </a:pPr>
            </a:p>
          </p:txBody>
        </p:sp>
      </p:grpSp>
      <p:sp>
        <p:nvSpPr>
          <p:cNvPr id="327" name="Shape 327"/>
          <p:cNvSpPr/>
          <p:nvPr/>
        </p:nvSpPr>
        <p:spPr>
          <a:xfrm>
            <a:off x="581887" y="3608238"/>
            <a:ext cx="3326779"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solidFill>
                  <a:srgbClr val="A6AAA9"/>
                </a:solidFill>
                <a:latin typeface="Gill Sans Light"/>
                <a:ea typeface="Gill Sans Light"/>
                <a:cs typeface="Gill Sans Light"/>
                <a:sym typeface="Gill Sans Light"/>
              </a:defRPr>
            </a:lvl1pPr>
          </a:lstStyle>
          <a:p>
            <a:pPr/>
            <a:r>
              <a:t>EUCLIDEAN SPACE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1" name="pasted-image.png"/>
          <p:cNvPicPr>
            <a:picLocks noChangeAspect="1"/>
          </p:cNvPicPr>
          <p:nvPr/>
        </p:nvPicPr>
        <p:blipFill>
          <a:blip r:embed="rId3">
            <a:extLst/>
          </a:blip>
          <a:stretch>
            <a:fillRect/>
          </a:stretch>
        </p:blipFill>
        <p:spPr>
          <a:xfrm>
            <a:off x="-1674809" y="3944857"/>
            <a:ext cx="7629016" cy="7629016"/>
          </a:xfrm>
          <a:prstGeom prst="rect">
            <a:avLst/>
          </a:prstGeom>
          <a:ln w="12700">
            <a:miter lim="400000"/>
          </a:ln>
        </p:spPr>
      </p:pic>
      <p:sp>
        <p:nvSpPr>
          <p:cNvPr id="332" name="Shape 332"/>
          <p:cNvSpPr/>
          <p:nvPr/>
        </p:nvSpPr>
        <p:spPr>
          <a:xfrm>
            <a:off x="615698" y="564002"/>
            <a:ext cx="26360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3585F"/>
                </a:solidFill>
                <a:latin typeface="Gill Sans Light"/>
                <a:ea typeface="Gill Sans Light"/>
                <a:cs typeface="Gill Sans Light"/>
                <a:sym typeface="Gill Sans Light"/>
              </a:defRPr>
            </a:pPr>
            <a:r>
              <a:t>HYPERSPHERE</a:t>
            </a:r>
          </a:p>
          <a:p>
            <a:pPr algn="l">
              <a:defRPr sz="3100">
                <a:solidFill>
                  <a:srgbClr val="53585F"/>
                </a:solidFill>
                <a:latin typeface="Gill Sans Light"/>
                <a:ea typeface="Gill Sans Light"/>
                <a:cs typeface="Gill Sans Light"/>
                <a:sym typeface="Gill Sans Light"/>
              </a:defRPr>
            </a:pPr>
            <a:r>
              <a:t>CLUSTERING</a:t>
            </a:r>
          </a:p>
        </p:txBody>
      </p:sp>
      <p:sp>
        <p:nvSpPr>
          <p:cNvPr id="333" name="Shape 333"/>
          <p:cNvSpPr/>
          <p:nvPr/>
        </p:nvSpPr>
        <p:spPr>
          <a:xfrm>
            <a:off x="7613956" y="4042100"/>
            <a:ext cx="468149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SPHERICAL GEOMETRY</a:t>
            </a:r>
          </a:p>
        </p:txBody>
      </p:sp>
      <p:sp>
        <p:nvSpPr>
          <p:cNvPr id="334" name="Shape 334"/>
          <p:cNvSpPr/>
          <p:nvPr/>
        </p:nvSpPr>
        <p:spPr>
          <a:xfrm flipV="1">
            <a:off x="2135323" y="4362870"/>
            <a:ext cx="1419909" cy="341031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5" name="Shape 335"/>
          <p:cNvSpPr/>
          <p:nvPr/>
        </p:nvSpPr>
        <p:spPr>
          <a:xfrm flipV="1">
            <a:off x="2139698" y="2155516"/>
            <a:ext cx="1" cy="5594968"/>
          </a:xfrm>
          <a:prstGeom prst="line">
            <a:avLst/>
          </a:prstGeom>
          <a:ln w="63500">
            <a:solidFill>
              <a:srgbClr val="000000"/>
            </a:solidFill>
            <a:miter lim="400000"/>
          </a:ln>
        </p:spPr>
        <p:txBody>
          <a:bodyPr lIns="50800" tIns="50800" rIns="50800" bIns="50800" anchor="ctr"/>
          <a:lstStyle/>
          <a:p>
            <a:pPr>
              <a:defRPr sz="2400"/>
            </a:pPr>
          </a:p>
        </p:txBody>
      </p:sp>
      <p:sp>
        <p:nvSpPr>
          <p:cNvPr id="336" name="Shape 336"/>
          <p:cNvSpPr/>
          <p:nvPr/>
        </p:nvSpPr>
        <p:spPr>
          <a:xfrm>
            <a:off x="2125444" y="7759365"/>
            <a:ext cx="5331129" cy="1"/>
          </a:xfrm>
          <a:prstGeom prst="line">
            <a:avLst/>
          </a:prstGeom>
          <a:ln w="63500">
            <a:solidFill>
              <a:srgbClr val="000000"/>
            </a:solidFill>
            <a:miter lim="400000"/>
          </a:ln>
        </p:spPr>
        <p:txBody>
          <a:bodyPr lIns="50800" tIns="50800" rIns="50800" bIns="50800" anchor="ctr"/>
          <a:lstStyle/>
          <a:p>
            <a:pPr>
              <a:defRPr sz="2400"/>
            </a:pPr>
          </a:p>
        </p:txBody>
      </p:sp>
      <p:sp>
        <p:nvSpPr>
          <p:cNvPr id="337" name="Shape 337"/>
          <p:cNvSpPr/>
          <p:nvPr/>
        </p:nvSpPr>
        <p:spPr>
          <a:xfrm>
            <a:off x="2120068" y="7732128"/>
            <a:ext cx="2604201" cy="4190099"/>
          </a:xfrm>
          <a:prstGeom prst="line">
            <a:avLst/>
          </a:prstGeom>
          <a:ln w="63500">
            <a:solidFill>
              <a:srgbClr val="000000"/>
            </a:solidFill>
            <a:miter lim="400000"/>
          </a:ln>
        </p:spPr>
        <p:txBody>
          <a:bodyPr lIns="50800" tIns="50800" rIns="50800" bIns="50800" anchor="ctr"/>
          <a:lstStyle/>
          <a:p>
            <a:pPr>
              <a:defRPr sz="2400"/>
            </a:pPr>
          </a:p>
        </p:txBody>
      </p:sp>
      <p:sp>
        <p:nvSpPr>
          <p:cNvPr id="338" name="Shape 338"/>
          <p:cNvSpPr/>
          <p:nvPr/>
        </p:nvSpPr>
        <p:spPr>
          <a:xfrm>
            <a:off x="3523054" y="42996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39" name="Shape 339"/>
          <p:cNvSpPr/>
          <p:nvPr/>
        </p:nvSpPr>
        <p:spPr>
          <a:xfrm>
            <a:off x="5199454" y="57093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40" name="Shape 340"/>
          <p:cNvSpPr/>
          <p:nvPr/>
        </p:nvSpPr>
        <p:spPr>
          <a:xfrm flipV="1">
            <a:off x="2151266" y="5770275"/>
            <a:ext cx="3059908" cy="197750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43" name="Shape 343"/>
          <p:cNvSpPr/>
          <p:nvPr/>
        </p:nvSpPr>
        <p:spPr>
          <a:xfrm>
            <a:off x="2689709" y="6460117"/>
            <a:ext cx="501515" cy="619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44" y="1986"/>
                  <a:pt x="21244" y="9186"/>
                  <a:pt x="21600" y="21600"/>
                </a:cubicBezTo>
              </a:path>
            </a:pathLst>
          </a:custGeom>
          <a:ln w="25400">
            <a:solidFill>
              <a:srgbClr val="000000"/>
            </a:solidFill>
            <a:miter lim="400000"/>
          </a:ln>
        </p:spPr>
        <p:txBody>
          <a:bodyPr/>
          <a:lstStyle/>
          <a:p>
            <a:pPr/>
          </a:p>
        </p:txBody>
      </p:sp>
      <p:sp>
        <p:nvSpPr>
          <p:cNvPr id="342" name="Shape 342"/>
          <p:cNvSpPr/>
          <p:nvPr/>
        </p:nvSpPr>
        <p:spPr>
          <a:xfrm>
            <a:off x="8920224" y="4679949"/>
            <a:ext cx="206896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DISTANCES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31"/>
                                        </p:tgtEl>
                                        <p:attrNameLst>
                                          <p:attrName>style.visibility</p:attrName>
                                        </p:attrNameLst>
                                      </p:cBhvr>
                                      <p:to>
                                        <p:strVal val="visible"/>
                                      </p:to>
                                    </p:set>
                                    <p:anim calcmode="lin" valueType="num">
                                      <p:cBhvr>
                                        <p:cTn id="7" dur="750" fill="hold"/>
                                        <p:tgtEl>
                                          <p:spTgt spid="331"/>
                                        </p:tgtEl>
                                        <p:attrNameLst>
                                          <p:attrName>ppt_w</p:attrName>
                                        </p:attrNameLst>
                                      </p:cBhvr>
                                      <p:tavLst>
                                        <p:tav tm="0">
                                          <p:val>
                                            <p:fltVal val="0"/>
                                          </p:val>
                                        </p:tav>
                                        <p:tav tm="100000">
                                          <p:val>
                                            <p:strVal val="#ppt_w"/>
                                          </p:val>
                                        </p:tav>
                                      </p:tavLst>
                                    </p:anim>
                                    <p:anim calcmode="lin" valueType="num">
                                      <p:cBhvr>
                                        <p:cTn id="8" dur="750" fill="hold"/>
                                        <p:tgtEl>
                                          <p:spTgt spid="331"/>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ID="9" grpId="2" fill="hold">
                                  <p:stCondLst>
                                    <p:cond delay="0"/>
                                  </p:stCondLst>
                                  <p:iterate type="el" backwards="0">
                                    <p:tmAbs val="0"/>
                                  </p:iterate>
                                  <p:childTnLst>
                                    <p:set>
                                      <p:cBhvr>
                                        <p:cTn id="11" fill="hold"/>
                                        <p:tgtEl>
                                          <p:spTgt spid="335"/>
                                        </p:tgtEl>
                                        <p:attrNameLst>
                                          <p:attrName>style.visibility</p:attrName>
                                        </p:attrNameLst>
                                      </p:cBhvr>
                                      <p:to>
                                        <p:strVal val="visible"/>
                                      </p:to>
                                    </p:set>
                                    <p:animEffect filter="dissolve" transition="in">
                                      <p:cBhvr>
                                        <p:cTn id="12" dur="750"/>
                                        <p:tgtEl>
                                          <p:spTgt spid="335"/>
                                        </p:tgtEl>
                                      </p:cBhvr>
                                    </p:animEffect>
                                  </p:childTnLst>
                                </p:cTn>
                              </p:par>
                            </p:childTnLst>
                          </p:cTn>
                        </p:par>
                        <p:par>
                          <p:cTn id="13" fill="hold">
                            <p:stCondLst>
                              <p:cond delay="1500"/>
                            </p:stCondLst>
                            <p:childTnLst>
                              <p:par>
                                <p:cTn id="14" presetClass="entr" nodeType="afterEffect" presetID="9" grpId="3" fill="hold">
                                  <p:stCondLst>
                                    <p:cond delay="0"/>
                                  </p:stCondLst>
                                  <p:iterate type="el" backwards="0">
                                    <p:tmAbs val="0"/>
                                  </p:iterate>
                                  <p:childTnLst>
                                    <p:set>
                                      <p:cBhvr>
                                        <p:cTn id="15" fill="hold"/>
                                        <p:tgtEl>
                                          <p:spTgt spid="336"/>
                                        </p:tgtEl>
                                        <p:attrNameLst>
                                          <p:attrName>style.visibility</p:attrName>
                                        </p:attrNameLst>
                                      </p:cBhvr>
                                      <p:to>
                                        <p:strVal val="visible"/>
                                      </p:to>
                                    </p:set>
                                    <p:animEffect filter="dissolve" transition="in">
                                      <p:cBhvr>
                                        <p:cTn id="16" dur="750"/>
                                        <p:tgtEl>
                                          <p:spTgt spid="336"/>
                                        </p:tgtEl>
                                      </p:cBhvr>
                                    </p:animEffect>
                                  </p:childTnLst>
                                </p:cTn>
                              </p:par>
                            </p:childTnLst>
                          </p:cTn>
                        </p:par>
                        <p:par>
                          <p:cTn id="17" fill="hold">
                            <p:stCondLst>
                              <p:cond delay="2250"/>
                            </p:stCondLst>
                            <p:childTnLst>
                              <p:par>
                                <p:cTn id="18" presetClass="entr" nodeType="afterEffect" presetID="9" grpId="4" fill="hold">
                                  <p:stCondLst>
                                    <p:cond delay="0"/>
                                  </p:stCondLst>
                                  <p:iterate type="el" backwards="0">
                                    <p:tmAbs val="0"/>
                                  </p:iterate>
                                  <p:childTnLst>
                                    <p:set>
                                      <p:cBhvr>
                                        <p:cTn id="19" fill="hold"/>
                                        <p:tgtEl>
                                          <p:spTgt spid="337"/>
                                        </p:tgtEl>
                                        <p:attrNameLst>
                                          <p:attrName>style.visibility</p:attrName>
                                        </p:attrNameLst>
                                      </p:cBhvr>
                                      <p:to>
                                        <p:strVal val="visible"/>
                                      </p:to>
                                    </p:set>
                                    <p:animEffect filter="dissolve" transition="in">
                                      <p:cBhvr>
                                        <p:cTn id="20" dur="750"/>
                                        <p:tgtEl>
                                          <p:spTgt spid="337"/>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334"/>
                                        </p:tgtEl>
                                        <p:attrNameLst>
                                          <p:attrName>style.visibility</p:attrName>
                                        </p:attrNameLst>
                                      </p:cBhvr>
                                      <p:to>
                                        <p:strVal val="visible"/>
                                      </p:to>
                                    </p:set>
                                    <p:animEffect filter="dissolve" transition="in">
                                      <p:cBhvr>
                                        <p:cTn id="25" dur="750"/>
                                        <p:tgtEl>
                                          <p:spTgt spid="334"/>
                                        </p:tgtEl>
                                      </p:cBhvr>
                                    </p:animEffect>
                                  </p:childTnLst>
                                </p:cTn>
                              </p:par>
                            </p:childTnLst>
                          </p:cTn>
                        </p:par>
                        <p:par>
                          <p:cTn id="26" fill="hold">
                            <p:stCondLst>
                              <p:cond delay="750"/>
                            </p:stCondLst>
                            <p:childTnLst>
                              <p:par>
                                <p:cTn id="27" presetClass="entr" nodeType="afterEffect" presetID="9" grpId="6" fill="hold">
                                  <p:stCondLst>
                                    <p:cond delay="0"/>
                                  </p:stCondLst>
                                  <p:iterate type="el" backwards="0">
                                    <p:tmAbs val="0"/>
                                  </p:iterate>
                                  <p:childTnLst>
                                    <p:set>
                                      <p:cBhvr>
                                        <p:cTn id="28" fill="hold"/>
                                        <p:tgtEl>
                                          <p:spTgt spid="340"/>
                                        </p:tgtEl>
                                        <p:attrNameLst>
                                          <p:attrName>style.visibility</p:attrName>
                                        </p:attrNameLst>
                                      </p:cBhvr>
                                      <p:to>
                                        <p:strVal val="visible"/>
                                      </p:to>
                                    </p:set>
                                    <p:animEffect filter="dissolve" transition="in">
                                      <p:cBhvr>
                                        <p:cTn id="29" dur="750"/>
                                        <p:tgtEl>
                                          <p:spTgt spid="340"/>
                                        </p:tgtEl>
                                      </p:cBhvr>
                                    </p:animEffect>
                                  </p:childTnLst>
                                </p:cTn>
                              </p:par>
                            </p:childTnLst>
                          </p:cTn>
                        </p:par>
                        <p:par>
                          <p:cTn id="30" fill="hold">
                            <p:stCondLst>
                              <p:cond delay="1500"/>
                            </p:stCondLst>
                            <p:childTnLst>
                              <p:par>
                                <p:cTn id="31" presetClass="entr" nodeType="afterEffect" presetSubtype="16" presetID="23" grpId="7" fill="hold">
                                  <p:stCondLst>
                                    <p:cond delay="0"/>
                                  </p:stCondLst>
                                  <p:iterate type="el" backwards="0">
                                    <p:tmAbs val="0"/>
                                  </p:iterate>
                                  <p:childTnLst>
                                    <p:set>
                                      <p:cBhvr>
                                        <p:cTn id="32" fill="hold"/>
                                        <p:tgtEl>
                                          <p:spTgt spid="338"/>
                                        </p:tgtEl>
                                        <p:attrNameLst>
                                          <p:attrName>style.visibility</p:attrName>
                                        </p:attrNameLst>
                                      </p:cBhvr>
                                      <p:to>
                                        <p:strVal val="visible"/>
                                      </p:to>
                                    </p:set>
                                    <p:anim calcmode="lin" valueType="num">
                                      <p:cBhvr>
                                        <p:cTn id="33" dur="750" fill="hold"/>
                                        <p:tgtEl>
                                          <p:spTgt spid="338"/>
                                        </p:tgtEl>
                                        <p:attrNameLst>
                                          <p:attrName>ppt_w</p:attrName>
                                        </p:attrNameLst>
                                      </p:cBhvr>
                                      <p:tavLst>
                                        <p:tav tm="0">
                                          <p:val>
                                            <p:fltVal val="0"/>
                                          </p:val>
                                        </p:tav>
                                        <p:tav tm="100000">
                                          <p:val>
                                            <p:strVal val="#ppt_w"/>
                                          </p:val>
                                        </p:tav>
                                      </p:tavLst>
                                    </p:anim>
                                    <p:anim calcmode="lin" valueType="num">
                                      <p:cBhvr>
                                        <p:cTn id="34" dur="750" fill="hold"/>
                                        <p:tgtEl>
                                          <p:spTgt spid="338"/>
                                        </p:tgtEl>
                                        <p:attrNameLst>
                                          <p:attrName>ppt_h</p:attrName>
                                        </p:attrNameLst>
                                      </p:cBhvr>
                                      <p:tavLst>
                                        <p:tav tm="0">
                                          <p:val>
                                            <p:fltVal val="0"/>
                                          </p:val>
                                        </p:tav>
                                        <p:tav tm="100000">
                                          <p:val>
                                            <p:strVal val="#ppt_h"/>
                                          </p:val>
                                        </p:tav>
                                      </p:tavLst>
                                    </p:anim>
                                  </p:childTnLst>
                                </p:cTn>
                              </p:par>
                            </p:childTnLst>
                          </p:cTn>
                        </p:par>
                        <p:par>
                          <p:cTn id="35" fill="hold">
                            <p:stCondLst>
                              <p:cond delay="2250"/>
                            </p:stCondLst>
                            <p:childTnLst>
                              <p:par>
                                <p:cTn id="36" presetClass="entr" nodeType="afterEffect" presetSubtype="16" presetID="23" grpId="8" fill="hold">
                                  <p:stCondLst>
                                    <p:cond delay="0"/>
                                  </p:stCondLst>
                                  <p:iterate type="el" backwards="0">
                                    <p:tmAbs val="0"/>
                                  </p:iterate>
                                  <p:childTnLst>
                                    <p:set>
                                      <p:cBhvr>
                                        <p:cTn id="37" fill="hold"/>
                                        <p:tgtEl>
                                          <p:spTgt spid="339"/>
                                        </p:tgtEl>
                                        <p:attrNameLst>
                                          <p:attrName>style.visibility</p:attrName>
                                        </p:attrNameLst>
                                      </p:cBhvr>
                                      <p:to>
                                        <p:strVal val="visible"/>
                                      </p:to>
                                    </p:set>
                                    <p:anim calcmode="lin" valueType="num">
                                      <p:cBhvr>
                                        <p:cTn id="38" dur="750" fill="hold"/>
                                        <p:tgtEl>
                                          <p:spTgt spid="339"/>
                                        </p:tgtEl>
                                        <p:attrNameLst>
                                          <p:attrName>ppt_w</p:attrName>
                                        </p:attrNameLst>
                                      </p:cBhvr>
                                      <p:tavLst>
                                        <p:tav tm="0">
                                          <p:val>
                                            <p:fltVal val="0"/>
                                          </p:val>
                                        </p:tav>
                                        <p:tav tm="100000">
                                          <p:val>
                                            <p:strVal val="#ppt_w"/>
                                          </p:val>
                                        </p:tav>
                                      </p:tavLst>
                                    </p:anim>
                                    <p:anim calcmode="lin" valueType="num">
                                      <p:cBhvr>
                                        <p:cTn id="39" dur="750" fill="hold"/>
                                        <p:tgtEl>
                                          <p:spTgt spid="339"/>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343"/>
                                        </p:tgtEl>
                                        <p:attrNameLst>
                                          <p:attrName>style.visibility</p:attrName>
                                        </p:attrNameLst>
                                      </p:cBhvr>
                                      <p:to>
                                        <p:strVal val="visible"/>
                                      </p:to>
                                    </p:set>
                                    <p:animEffect filter="dissolve" transition="in">
                                      <p:cBhvr>
                                        <p:cTn id="44" dur="75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9"/>
      <p:bldP build="whole" bldLvl="1" animBg="1" rev="0" advAuto="0" spid="331" grpId="1"/>
      <p:bldP build="whole" bldLvl="1" animBg="1" rev="0" advAuto="0" spid="340" grpId="6"/>
      <p:bldP build="whole" bldLvl="1" animBg="1" rev="0" advAuto="0" spid="336" grpId="3"/>
      <p:bldP build="whole" bldLvl="1" animBg="1" rev="0" advAuto="0" spid="335" grpId="2"/>
      <p:bldP build="whole" bldLvl="1" animBg="1" rev="0" advAuto="0" spid="338" grpId="7"/>
      <p:bldP build="whole" bldLvl="1" animBg="1" rev="0" advAuto="0" spid="339" grpId="8"/>
      <p:bldP build="whole" bldLvl="1" animBg="1" rev="0" advAuto="0" spid="337" grpId="4"/>
      <p:bldP build="whole" bldLvl="1" animBg="1" rev="0" advAuto="0" spid="334" grpId="5"/>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pasted-image.png"/>
          <p:cNvPicPr>
            <a:picLocks noChangeAspect="1"/>
          </p:cNvPicPr>
          <p:nvPr/>
        </p:nvPicPr>
        <p:blipFill>
          <a:blip r:embed="rId3">
            <a:extLst/>
          </a:blip>
          <a:stretch>
            <a:fillRect/>
          </a:stretch>
        </p:blipFill>
        <p:spPr>
          <a:xfrm>
            <a:off x="-1674809" y="3944857"/>
            <a:ext cx="7629016" cy="7629016"/>
          </a:xfrm>
          <a:prstGeom prst="rect">
            <a:avLst/>
          </a:prstGeom>
          <a:ln w="12700">
            <a:miter lim="400000"/>
          </a:ln>
        </p:spPr>
      </p:pic>
      <p:sp>
        <p:nvSpPr>
          <p:cNvPr id="348" name="Shape 348"/>
          <p:cNvSpPr/>
          <p:nvPr/>
        </p:nvSpPr>
        <p:spPr>
          <a:xfrm>
            <a:off x="615698" y="564002"/>
            <a:ext cx="26360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3585F"/>
                </a:solidFill>
                <a:latin typeface="Gill Sans Light"/>
                <a:ea typeface="Gill Sans Light"/>
                <a:cs typeface="Gill Sans Light"/>
                <a:sym typeface="Gill Sans Light"/>
              </a:defRPr>
            </a:pPr>
            <a:r>
              <a:t>HYPERSPHERE</a:t>
            </a:r>
          </a:p>
          <a:p>
            <a:pPr algn="l">
              <a:defRPr sz="3100">
                <a:solidFill>
                  <a:srgbClr val="53585F"/>
                </a:solidFill>
                <a:latin typeface="Gill Sans Light"/>
                <a:ea typeface="Gill Sans Light"/>
                <a:cs typeface="Gill Sans Light"/>
                <a:sym typeface="Gill Sans Light"/>
              </a:defRPr>
            </a:pPr>
            <a:r>
              <a:t>CLUSTERING</a:t>
            </a:r>
          </a:p>
        </p:txBody>
      </p:sp>
      <p:sp>
        <p:nvSpPr>
          <p:cNvPr id="349" name="Shape 349"/>
          <p:cNvSpPr/>
          <p:nvPr/>
        </p:nvSpPr>
        <p:spPr>
          <a:xfrm>
            <a:off x="7613956" y="4042100"/>
            <a:ext cx="468149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SPHERICAL GEOMETRY</a:t>
            </a:r>
          </a:p>
        </p:txBody>
      </p:sp>
      <p:sp>
        <p:nvSpPr>
          <p:cNvPr id="350" name="Shape 350"/>
          <p:cNvSpPr/>
          <p:nvPr/>
        </p:nvSpPr>
        <p:spPr>
          <a:xfrm flipV="1">
            <a:off x="2135323" y="4362870"/>
            <a:ext cx="1419909" cy="341031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51" name="Shape 351"/>
          <p:cNvSpPr/>
          <p:nvPr/>
        </p:nvSpPr>
        <p:spPr>
          <a:xfrm flipV="1">
            <a:off x="2139698" y="2155516"/>
            <a:ext cx="1" cy="5594968"/>
          </a:xfrm>
          <a:prstGeom prst="line">
            <a:avLst/>
          </a:prstGeom>
          <a:ln w="63500">
            <a:solidFill>
              <a:srgbClr val="000000"/>
            </a:solidFill>
            <a:miter lim="400000"/>
          </a:ln>
        </p:spPr>
        <p:txBody>
          <a:bodyPr lIns="50800" tIns="50800" rIns="50800" bIns="50800" anchor="ctr"/>
          <a:lstStyle/>
          <a:p>
            <a:pPr>
              <a:defRPr sz="2400"/>
            </a:pPr>
          </a:p>
        </p:txBody>
      </p:sp>
      <p:sp>
        <p:nvSpPr>
          <p:cNvPr id="352" name="Shape 352"/>
          <p:cNvSpPr/>
          <p:nvPr/>
        </p:nvSpPr>
        <p:spPr>
          <a:xfrm>
            <a:off x="2125444" y="7759365"/>
            <a:ext cx="5331129" cy="1"/>
          </a:xfrm>
          <a:prstGeom prst="line">
            <a:avLst/>
          </a:prstGeom>
          <a:ln w="63500">
            <a:solidFill>
              <a:srgbClr val="000000"/>
            </a:solidFill>
            <a:miter lim="400000"/>
          </a:ln>
        </p:spPr>
        <p:txBody>
          <a:bodyPr lIns="50800" tIns="50800" rIns="50800" bIns="50800" anchor="ctr"/>
          <a:lstStyle/>
          <a:p>
            <a:pPr>
              <a:defRPr sz="2400"/>
            </a:pPr>
          </a:p>
        </p:txBody>
      </p:sp>
      <p:sp>
        <p:nvSpPr>
          <p:cNvPr id="353" name="Shape 353"/>
          <p:cNvSpPr/>
          <p:nvPr/>
        </p:nvSpPr>
        <p:spPr>
          <a:xfrm>
            <a:off x="2120068" y="7732128"/>
            <a:ext cx="2604201" cy="4190099"/>
          </a:xfrm>
          <a:prstGeom prst="line">
            <a:avLst/>
          </a:prstGeom>
          <a:ln w="63500">
            <a:solidFill>
              <a:srgbClr val="000000"/>
            </a:solidFill>
            <a:miter lim="400000"/>
          </a:ln>
        </p:spPr>
        <p:txBody>
          <a:bodyPr lIns="50800" tIns="50800" rIns="50800" bIns="50800" anchor="ctr"/>
          <a:lstStyle/>
          <a:p>
            <a:pPr>
              <a:defRPr sz="2400"/>
            </a:pPr>
          </a:p>
        </p:txBody>
      </p:sp>
      <p:sp>
        <p:nvSpPr>
          <p:cNvPr id="354" name="Shape 354"/>
          <p:cNvSpPr/>
          <p:nvPr/>
        </p:nvSpPr>
        <p:spPr>
          <a:xfrm>
            <a:off x="3523054" y="42996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55" name="Shape 355"/>
          <p:cNvSpPr/>
          <p:nvPr/>
        </p:nvSpPr>
        <p:spPr>
          <a:xfrm>
            <a:off x="5199454" y="57093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56" name="Shape 356"/>
          <p:cNvSpPr/>
          <p:nvPr/>
        </p:nvSpPr>
        <p:spPr>
          <a:xfrm flipV="1">
            <a:off x="2151266" y="5770275"/>
            <a:ext cx="3059908" cy="197750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59" name="Shape 359"/>
          <p:cNvSpPr/>
          <p:nvPr/>
        </p:nvSpPr>
        <p:spPr>
          <a:xfrm>
            <a:off x="2689709" y="6460117"/>
            <a:ext cx="501515" cy="619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44" y="1986"/>
                  <a:pt x="21244" y="9186"/>
                  <a:pt x="21600" y="21600"/>
                </a:cubicBezTo>
              </a:path>
            </a:pathLst>
          </a:custGeom>
          <a:ln w="25400">
            <a:solidFill>
              <a:srgbClr val="000000"/>
            </a:solidFill>
            <a:miter lim="400000"/>
          </a:ln>
        </p:spPr>
        <p:txBody>
          <a:bodyPr/>
          <a:lstStyle/>
          <a:p>
            <a:pPr/>
          </a:p>
        </p:txBody>
      </p:sp>
      <p:sp>
        <p:nvSpPr>
          <p:cNvPr id="358" name="Shape 358"/>
          <p:cNvSpPr/>
          <p:nvPr/>
        </p:nvSpPr>
        <p:spPr>
          <a:xfrm>
            <a:off x="8920224" y="4679949"/>
            <a:ext cx="206896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DISTANCES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47"/>
                                        </p:tgtEl>
                                        <p:attrNameLst>
                                          <p:attrName>style.visibility</p:attrName>
                                        </p:attrNameLst>
                                      </p:cBhvr>
                                      <p:to>
                                        <p:strVal val="visible"/>
                                      </p:to>
                                    </p:set>
                                    <p:anim calcmode="lin" valueType="num">
                                      <p:cBhvr>
                                        <p:cTn id="7" dur="750" fill="hold"/>
                                        <p:tgtEl>
                                          <p:spTgt spid="347"/>
                                        </p:tgtEl>
                                        <p:attrNameLst>
                                          <p:attrName>ppt_w</p:attrName>
                                        </p:attrNameLst>
                                      </p:cBhvr>
                                      <p:tavLst>
                                        <p:tav tm="0">
                                          <p:val>
                                            <p:fltVal val="0"/>
                                          </p:val>
                                        </p:tav>
                                        <p:tav tm="100000">
                                          <p:val>
                                            <p:strVal val="#ppt_w"/>
                                          </p:val>
                                        </p:tav>
                                      </p:tavLst>
                                    </p:anim>
                                    <p:anim calcmode="lin" valueType="num">
                                      <p:cBhvr>
                                        <p:cTn id="8" dur="750" fill="hold"/>
                                        <p:tgtEl>
                                          <p:spTgt spid="34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ID="9" grpId="2" fill="hold">
                                  <p:stCondLst>
                                    <p:cond delay="0"/>
                                  </p:stCondLst>
                                  <p:iterate type="el" backwards="0">
                                    <p:tmAbs val="0"/>
                                  </p:iterate>
                                  <p:childTnLst>
                                    <p:set>
                                      <p:cBhvr>
                                        <p:cTn id="11" fill="hold"/>
                                        <p:tgtEl>
                                          <p:spTgt spid="351"/>
                                        </p:tgtEl>
                                        <p:attrNameLst>
                                          <p:attrName>style.visibility</p:attrName>
                                        </p:attrNameLst>
                                      </p:cBhvr>
                                      <p:to>
                                        <p:strVal val="visible"/>
                                      </p:to>
                                    </p:set>
                                    <p:animEffect filter="dissolve" transition="in">
                                      <p:cBhvr>
                                        <p:cTn id="12" dur="750"/>
                                        <p:tgtEl>
                                          <p:spTgt spid="351"/>
                                        </p:tgtEl>
                                      </p:cBhvr>
                                    </p:animEffect>
                                  </p:childTnLst>
                                </p:cTn>
                              </p:par>
                            </p:childTnLst>
                          </p:cTn>
                        </p:par>
                        <p:par>
                          <p:cTn id="13" fill="hold">
                            <p:stCondLst>
                              <p:cond delay="1500"/>
                            </p:stCondLst>
                            <p:childTnLst>
                              <p:par>
                                <p:cTn id="14" presetClass="entr" nodeType="afterEffect" presetID="9" grpId="3" fill="hold">
                                  <p:stCondLst>
                                    <p:cond delay="0"/>
                                  </p:stCondLst>
                                  <p:iterate type="el" backwards="0">
                                    <p:tmAbs val="0"/>
                                  </p:iterate>
                                  <p:childTnLst>
                                    <p:set>
                                      <p:cBhvr>
                                        <p:cTn id="15" fill="hold"/>
                                        <p:tgtEl>
                                          <p:spTgt spid="352"/>
                                        </p:tgtEl>
                                        <p:attrNameLst>
                                          <p:attrName>style.visibility</p:attrName>
                                        </p:attrNameLst>
                                      </p:cBhvr>
                                      <p:to>
                                        <p:strVal val="visible"/>
                                      </p:to>
                                    </p:set>
                                    <p:animEffect filter="dissolve" transition="in">
                                      <p:cBhvr>
                                        <p:cTn id="16" dur="750"/>
                                        <p:tgtEl>
                                          <p:spTgt spid="352"/>
                                        </p:tgtEl>
                                      </p:cBhvr>
                                    </p:animEffect>
                                  </p:childTnLst>
                                </p:cTn>
                              </p:par>
                            </p:childTnLst>
                          </p:cTn>
                        </p:par>
                        <p:par>
                          <p:cTn id="17" fill="hold">
                            <p:stCondLst>
                              <p:cond delay="2250"/>
                            </p:stCondLst>
                            <p:childTnLst>
                              <p:par>
                                <p:cTn id="18" presetClass="entr" nodeType="afterEffect" presetID="9" grpId="4" fill="hold">
                                  <p:stCondLst>
                                    <p:cond delay="0"/>
                                  </p:stCondLst>
                                  <p:iterate type="el" backwards="0">
                                    <p:tmAbs val="0"/>
                                  </p:iterate>
                                  <p:childTnLst>
                                    <p:set>
                                      <p:cBhvr>
                                        <p:cTn id="19" fill="hold"/>
                                        <p:tgtEl>
                                          <p:spTgt spid="353"/>
                                        </p:tgtEl>
                                        <p:attrNameLst>
                                          <p:attrName>style.visibility</p:attrName>
                                        </p:attrNameLst>
                                      </p:cBhvr>
                                      <p:to>
                                        <p:strVal val="visible"/>
                                      </p:to>
                                    </p:set>
                                    <p:animEffect filter="dissolve" transition="in">
                                      <p:cBhvr>
                                        <p:cTn id="20" dur="750"/>
                                        <p:tgtEl>
                                          <p:spTgt spid="35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350"/>
                                        </p:tgtEl>
                                        <p:attrNameLst>
                                          <p:attrName>style.visibility</p:attrName>
                                        </p:attrNameLst>
                                      </p:cBhvr>
                                      <p:to>
                                        <p:strVal val="visible"/>
                                      </p:to>
                                    </p:set>
                                    <p:animEffect filter="dissolve" transition="in">
                                      <p:cBhvr>
                                        <p:cTn id="25" dur="750"/>
                                        <p:tgtEl>
                                          <p:spTgt spid="350"/>
                                        </p:tgtEl>
                                      </p:cBhvr>
                                    </p:animEffect>
                                  </p:childTnLst>
                                </p:cTn>
                              </p:par>
                            </p:childTnLst>
                          </p:cTn>
                        </p:par>
                        <p:par>
                          <p:cTn id="26" fill="hold">
                            <p:stCondLst>
                              <p:cond delay="750"/>
                            </p:stCondLst>
                            <p:childTnLst>
                              <p:par>
                                <p:cTn id="27" presetClass="entr" nodeType="afterEffect" presetID="9" grpId="6" fill="hold">
                                  <p:stCondLst>
                                    <p:cond delay="0"/>
                                  </p:stCondLst>
                                  <p:iterate type="el" backwards="0">
                                    <p:tmAbs val="0"/>
                                  </p:iterate>
                                  <p:childTnLst>
                                    <p:set>
                                      <p:cBhvr>
                                        <p:cTn id="28" fill="hold"/>
                                        <p:tgtEl>
                                          <p:spTgt spid="356"/>
                                        </p:tgtEl>
                                        <p:attrNameLst>
                                          <p:attrName>style.visibility</p:attrName>
                                        </p:attrNameLst>
                                      </p:cBhvr>
                                      <p:to>
                                        <p:strVal val="visible"/>
                                      </p:to>
                                    </p:set>
                                    <p:animEffect filter="dissolve" transition="in">
                                      <p:cBhvr>
                                        <p:cTn id="29" dur="750"/>
                                        <p:tgtEl>
                                          <p:spTgt spid="356"/>
                                        </p:tgtEl>
                                      </p:cBhvr>
                                    </p:animEffect>
                                  </p:childTnLst>
                                </p:cTn>
                              </p:par>
                            </p:childTnLst>
                          </p:cTn>
                        </p:par>
                        <p:par>
                          <p:cTn id="30" fill="hold">
                            <p:stCondLst>
                              <p:cond delay="1500"/>
                            </p:stCondLst>
                            <p:childTnLst>
                              <p:par>
                                <p:cTn id="31" presetClass="entr" nodeType="afterEffect" presetSubtype="16" presetID="23" grpId="7" fill="hold">
                                  <p:stCondLst>
                                    <p:cond delay="0"/>
                                  </p:stCondLst>
                                  <p:iterate type="el" backwards="0">
                                    <p:tmAbs val="0"/>
                                  </p:iterate>
                                  <p:childTnLst>
                                    <p:set>
                                      <p:cBhvr>
                                        <p:cTn id="32" fill="hold"/>
                                        <p:tgtEl>
                                          <p:spTgt spid="354"/>
                                        </p:tgtEl>
                                        <p:attrNameLst>
                                          <p:attrName>style.visibility</p:attrName>
                                        </p:attrNameLst>
                                      </p:cBhvr>
                                      <p:to>
                                        <p:strVal val="visible"/>
                                      </p:to>
                                    </p:set>
                                    <p:anim calcmode="lin" valueType="num">
                                      <p:cBhvr>
                                        <p:cTn id="33" dur="750" fill="hold"/>
                                        <p:tgtEl>
                                          <p:spTgt spid="354"/>
                                        </p:tgtEl>
                                        <p:attrNameLst>
                                          <p:attrName>ppt_w</p:attrName>
                                        </p:attrNameLst>
                                      </p:cBhvr>
                                      <p:tavLst>
                                        <p:tav tm="0">
                                          <p:val>
                                            <p:fltVal val="0"/>
                                          </p:val>
                                        </p:tav>
                                        <p:tav tm="100000">
                                          <p:val>
                                            <p:strVal val="#ppt_w"/>
                                          </p:val>
                                        </p:tav>
                                      </p:tavLst>
                                    </p:anim>
                                    <p:anim calcmode="lin" valueType="num">
                                      <p:cBhvr>
                                        <p:cTn id="34" dur="750" fill="hold"/>
                                        <p:tgtEl>
                                          <p:spTgt spid="354"/>
                                        </p:tgtEl>
                                        <p:attrNameLst>
                                          <p:attrName>ppt_h</p:attrName>
                                        </p:attrNameLst>
                                      </p:cBhvr>
                                      <p:tavLst>
                                        <p:tav tm="0">
                                          <p:val>
                                            <p:fltVal val="0"/>
                                          </p:val>
                                        </p:tav>
                                        <p:tav tm="100000">
                                          <p:val>
                                            <p:strVal val="#ppt_h"/>
                                          </p:val>
                                        </p:tav>
                                      </p:tavLst>
                                    </p:anim>
                                  </p:childTnLst>
                                </p:cTn>
                              </p:par>
                            </p:childTnLst>
                          </p:cTn>
                        </p:par>
                        <p:par>
                          <p:cTn id="35" fill="hold">
                            <p:stCondLst>
                              <p:cond delay="2250"/>
                            </p:stCondLst>
                            <p:childTnLst>
                              <p:par>
                                <p:cTn id="36" presetClass="entr" nodeType="afterEffect" presetSubtype="16" presetID="23" grpId="8" fill="hold">
                                  <p:stCondLst>
                                    <p:cond delay="0"/>
                                  </p:stCondLst>
                                  <p:iterate type="el" backwards="0">
                                    <p:tmAbs val="0"/>
                                  </p:iterate>
                                  <p:childTnLst>
                                    <p:set>
                                      <p:cBhvr>
                                        <p:cTn id="37" fill="hold"/>
                                        <p:tgtEl>
                                          <p:spTgt spid="355"/>
                                        </p:tgtEl>
                                        <p:attrNameLst>
                                          <p:attrName>style.visibility</p:attrName>
                                        </p:attrNameLst>
                                      </p:cBhvr>
                                      <p:to>
                                        <p:strVal val="visible"/>
                                      </p:to>
                                    </p:set>
                                    <p:anim calcmode="lin" valueType="num">
                                      <p:cBhvr>
                                        <p:cTn id="38" dur="750" fill="hold"/>
                                        <p:tgtEl>
                                          <p:spTgt spid="355"/>
                                        </p:tgtEl>
                                        <p:attrNameLst>
                                          <p:attrName>ppt_w</p:attrName>
                                        </p:attrNameLst>
                                      </p:cBhvr>
                                      <p:tavLst>
                                        <p:tav tm="0">
                                          <p:val>
                                            <p:fltVal val="0"/>
                                          </p:val>
                                        </p:tav>
                                        <p:tav tm="100000">
                                          <p:val>
                                            <p:strVal val="#ppt_w"/>
                                          </p:val>
                                        </p:tav>
                                      </p:tavLst>
                                    </p:anim>
                                    <p:anim calcmode="lin" valueType="num">
                                      <p:cBhvr>
                                        <p:cTn id="39" dur="750" fill="hold"/>
                                        <p:tgtEl>
                                          <p:spTgt spid="355"/>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359"/>
                                        </p:tgtEl>
                                        <p:attrNameLst>
                                          <p:attrName>style.visibility</p:attrName>
                                        </p:attrNameLst>
                                      </p:cBhvr>
                                      <p:to>
                                        <p:strVal val="visible"/>
                                      </p:to>
                                    </p:set>
                                    <p:animEffect filter="dissolve" transition="in">
                                      <p:cBhvr>
                                        <p:cTn id="44" dur="75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4"/>
      <p:bldP build="whole" bldLvl="1" animBg="1" rev="0" advAuto="0" spid="351" grpId="2"/>
      <p:bldP build="whole" bldLvl="1" animBg="1" rev="0" advAuto="0" spid="359" grpId="9"/>
      <p:bldP build="whole" bldLvl="1" animBg="1" rev="0" advAuto="0" spid="356" grpId="6"/>
      <p:bldP build="whole" bldLvl="1" animBg="1" rev="0" advAuto="0" spid="352" grpId="3"/>
      <p:bldP build="whole" bldLvl="1" animBg="1" rev="0" advAuto="0" spid="355" grpId="8"/>
      <p:bldP build="whole" bldLvl="1" animBg="1" rev="0" advAuto="0" spid="350" grpId="5"/>
      <p:bldP build="whole" bldLvl="1" animBg="1" rev="0" advAuto="0" spid="354" grpId="7"/>
      <p:bldP build="whole" bldLvl="1" animBg="1" rev="0" advAuto="0" spid="347"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nvSpPr>
        <p:spPr>
          <a:xfrm>
            <a:off x="2983966" y="985173"/>
            <a:ext cx="7036868" cy="71100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lnSpc>
                <a:spcPct val="90000"/>
              </a:lnSpc>
              <a:defRPr sz="49800">
                <a:latin typeface="Times New Roman"/>
                <a:ea typeface="Times New Roman"/>
                <a:cs typeface="Times New Roman"/>
                <a:sym typeface="Times New Roman"/>
              </a:defRPr>
            </a:pPr>
            <a:r>
              <a:rPr spc="3983"/>
              <a:t>☺</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3" name="pasted-image.png"/>
          <p:cNvPicPr>
            <a:picLocks noChangeAspect="1"/>
          </p:cNvPicPr>
          <p:nvPr/>
        </p:nvPicPr>
        <p:blipFill>
          <a:blip r:embed="rId3">
            <a:extLst/>
          </a:blip>
          <a:stretch>
            <a:fillRect/>
          </a:stretch>
        </p:blipFill>
        <p:spPr>
          <a:xfrm>
            <a:off x="-1674809" y="3944857"/>
            <a:ext cx="7629016" cy="7629016"/>
          </a:xfrm>
          <a:prstGeom prst="rect">
            <a:avLst/>
          </a:prstGeom>
          <a:ln w="12700">
            <a:miter lim="400000"/>
          </a:ln>
        </p:spPr>
      </p:pic>
      <p:sp>
        <p:nvSpPr>
          <p:cNvPr id="364" name="Shape 364"/>
          <p:cNvSpPr/>
          <p:nvPr/>
        </p:nvSpPr>
        <p:spPr>
          <a:xfrm>
            <a:off x="615698" y="564002"/>
            <a:ext cx="26360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3585F"/>
                </a:solidFill>
                <a:latin typeface="Gill Sans Light"/>
                <a:ea typeface="Gill Sans Light"/>
                <a:cs typeface="Gill Sans Light"/>
                <a:sym typeface="Gill Sans Light"/>
              </a:defRPr>
            </a:pPr>
            <a:r>
              <a:t>HYPERSPHERE</a:t>
            </a:r>
          </a:p>
          <a:p>
            <a:pPr algn="l">
              <a:defRPr sz="3100">
                <a:solidFill>
                  <a:srgbClr val="53585F"/>
                </a:solidFill>
                <a:latin typeface="Gill Sans Light"/>
                <a:ea typeface="Gill Sans Light"/>
                <a:cs typeface="Gill Sans Light"/>
                <a:sym typeface="Gill Sans Light"/>
              </a:defRPr>
            </a:pPr>
            <a:r>
              <a:t>CLUSTERING</a:t>
            </a:r>
          </a:p>
        </p:txBody>
      </p:sp>
      <p:sp>
        <p:nvSpPr>
          <p:cNvPr id="365" name="Shape 365"/>
          <p:cNvSpPr/>
          <p:nvPr/>
        </p:nvSpPr>
        <p:spPr>
          <a:xfrm>
            <a:off x="7478227" y="4042100"/>
            <a:ext cx="468149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SPHERICAL GEOMETRY</a:t>
            </a:r>
          </a:p>
        </p:txBody>
      </p:sp>
      <p:sp>
        <p:nvSpPr>
          <p:cNvPr id="366" name="Shape 366"/>
          <p:cNvSpPr/>
          <p:nvPr/>
        </p:nvSpPr>
        <p:spPr>
          <a:xfrm flipV="1">
            <a:off x="2135323" y="4362870"/>
            <a:ext cx="1419909" cy="341031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67" name="Shape 367"/>
          <p:cNvSpPr/>
          <p:nvPr/>
        </p:nvSpPr>
        <p:spPr>
          <a:xfrm flipV="1">
            <a:off x="2139698" y="2155516"/>
            <a:ext cx="1" cy="5594968"/>
          </a:xfrm>
          <a:prstGeom prst="line">
            <a:avLst/>
          </a:prstGeom>
          <a:ln w="63500">
            <a:solidFill>
              <a:srgbClr val="000000"/>
            </a:solidFill>
            <a:miter lim="400000"/>
          </a:ln>
        </p:spPr>
        <p:txBody>
          <a:bodyPr lIns="50800" tIns="50800" rIns="50800" bIns="50800" anchor="ctr"/>
          <a:lstStyle/>
          <a:p>
            <a:pPr>
              <a:defRPr sz="2400"/>
            </a:pPr>
          </a:p>
        </p:txBody>
      </p:sp>
      <p:sp>
        <p:nvSpPr>
          <p:cNvPr id="368" name="Shape 368"/>
          <p:cNvSpPr/>
          <p:nvPr/>
        </p:nvSpPr>
        <p:spPr>
          <a:xfrm>
            <a:off x="2125444" y="7759365"/>
            <a:ext cx="5331129" cy="1"/>
          </a:xfrm>
          <a:prstGeom prst="line">
            <a:avLst/>
          </a:prstGeom>
          <a:ln w="63500">
            <a:solidFill>
              <a:srgbClr val="000000"/>
            </a:solidFill>
            <a:miter lim="400000"/>
          </a:ln>
        </p:spPr>
        <p:txBody>
          <a:bodyPr lIns="50800" tIns="50800" rIns="50800" bIns="50800" anchor="ctr"/>
          <a:lstStyle/>
          <a:p>
            <a:pPr>
              <a:defRPr sz="2400"/>
            </a:pPr>
          </a:p>
        </p:txBody>
      </p:sp>
      <p:sp>
        <p:nvSpPr>
          <p:cNvPr id="369" name="Shape 369"/>
          <p:cNvSpPr/>
          <p:nvPr/>
        </p:nvSpPr>
        <p:spPr>
          <a:xfrm>
            <a:off x="2120068" y="7732128"/>
            <a:ext cx="2604201" cy="4190099"/>
          </a:xfrm>
          <a:prstGeom prst="line">
            <a:avLst/>
          </a:prstGeom>
          <a:ln w="63500">
            <a:solidFill>
              <a:srgbClr val="000000"/>
            </a:solidFill>
            <a:miter lim="400000"/>
          </a:ln>
        </p:spPr>
        <p:txBody>
          <a:bodyPr lIns="50800" tIns="50800" rIns="50800" bIns="50800" anchor="ctr"/>
          <a:lstStyle/>
          <a:p>
            <a:pPr>
              <a:defRPr sz="2400"/>
            </a:pPr>
          </a:p>
        </p:txBody>
      </p:sp>
      <p:sp>
        <p:nvSpPr>
          <p:cNvPr id="370" name="Shape 370"/>
          <p:cNvSpPr/>
          <p:nvPr/>
        </p:nvSpPr>
        <p:spPr>
          <a:xfrm>
            <a:off x="3523054" y="42996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71" name="Shape 371"/>
          <p:cNvSpPr/>
          <p:nvPr/>
        </p:nvSpPr>
        <p:spPr>
          <a:xfrm>
            <a:off x="5199454" y="57093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72" name="Shape 372"/>
          <p:cNvSpPr/>
          <p:nvPr/>
        </p:nvSpPr>
        <p:spPr>
          <a:xfrm flipV="1">
            <a:off x="2151266" y="5770275"/>
            <a:ext cx="3059908" cy="197750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73" name="Shape 373"/>
          <p:cNvSpPr/>
          <p:nvPr/>
        </p:nvSpPr>
        <p:spPr>
          <a:xfrm flipV="1">
            <a:off x="2162812" y="4928852"/>
            <a:ext cx="2362998" cy="2795116"/>
          </a:xfrm>
          <a:prstGeom prst="line">
            <a:avLst/>
          </a:prstGeom>
          <a:ln w="25400">
            <a:solidFill>
              <a:schemeClr val="accent4">
                <a:hueOff val="384618"/>
                <a:satOff val="3869"/>
                <a:lumOff val="5802"/>
              </a:schemeClr>
            </a:solidFill>
            <a:miter lim="400000"/>
            <a:tailEnd type="triangle"/>
          </a:ln>
        </p:spPr>
        <p:txBody>
          <a:bodyPr lIns="50800" tIns="50800" rIns="50800" bIns="50800" anchor="ctr"/>
          <a:lstStyle/>
          <a:p>
            <a:pPr>
              <a:defRPr sz="2400"/>
            </a:pPr>
          </a:p>
        </p:txBody>
      </p:sp>
      <p:sp>
        <p:nvSpPr>
          <p:cNvPr id="374" name="Shape 374"/>
          <p:cNvSpPr/>
          <p:nvPr/>
        </p:nvSpPr>
        <p:spPr>
          <a:xfrm>
            <a:off x="4474804" y="4827944"/>
            <a:ext cx="148513" cy="148512"/>
          </a:xfrm>
          <a:prstGeom prst="ellipse">
            <a:avLst/>
          </a:prstGeom>
          <a:solidFill>
            <a:schemeClr val="accent4">
              <a:hueOff val="384618"/>
              <a:satOff val="3869"/>
              <a:lumOff val="5802"/>
            </a:schemeClr>
          </a:solidFill>
          <a:ln w="12700">
            <a:miter lim="400000"/>
          </a:ln>
        </p:spPr>
        <p:txBody>
          <a:bodyPr lIns="50800" tIns="50800" rIns="50800" bIns="50800" anchor="ctr"/>
          <a:lstStyle/>
          <a:p>
            <a:pPr>
              <a:defRPr sz="2400">
                <a:solidFill>
                  <a:srgbClr val="FFFFFF"/>
                </a:solidFill>
              </a:defRPr>
            </a:pPr>
          </a:p>
        </p:txBody>
      </p:sp>
      <p:sp>
        <p:nvSpPr>
          <p:cNvPr id="375" name="Shape 375"/>
          <p:cNvSpPr/>
          <p:nvPr/>
        </p:nvSpPr>
        <p:spPr>
          <a:xfrm flipH="1" flipV="1">
            <a:off x="4194050" y="4034762"/>
            <a:ext cx="2105399" cy="3443678"/>
          </a:xfrm>
          <a:prstGeom prst="line">
            <a:avLst/>
          </a:prstGeom>
          <a:ln w="63500">
            <a:solidFill>
              <a:srgbClr val="000000"/>
            </a:solidFill>
            <a:miter lim="400000"/>
          </a:ln>
        </p:spPr>
        <p:txBody>
          <a:bodyPr lIns="50800" tIns="50800" rIns="50800" bIns="50800" anchor="ctr"/>
          <a:lstStyle/>
          <a:p>
            <a:pPr>
              <a:defRPr sz="2400"/>
            </a:pPr>
          </a:p>
        </p:txBody>
      </p:sp>
      <p:sp>
        <p:nvSpPr>
          <p:cNvPr id="376" name="Shape 376"/>
          <p:cNvSpPr/>
          <p:nvPr/>
        </p:nvSpPr>
        <p:spPr>
          <a:xfrm>
            <a:off x="8341101" y="4679949"/>
            <a:ext cx="2955746"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KARCHER MEAN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5"/>
                                        </p:tgtEl>
                                        <p:attrNameLst>
                                          <p:attrName>style.visibility</p:attrName>
                                        </p:attrNameLst>
                                      </p:cBhvr>
                                      <p:to>
                                        <p:strVal val="visible"/>
                                      </p:to>
                                    </p:set>
                                    <p:animEffect filter="dissolve" transition="in">
                                      <p:cBhvr>
                                        <p:cTn id="7" dur="750"/>
                                        <p:tgtEl>
                                          <p:spTgt spid="375"/>
                                        </p:tgtEl>
                                      </p:cBhvr>
                                    </p:animEffect>
                                  </p:childTnLst>
                                </p:cTn>
                              </p:par>
                            </p:childTnLst>
                          </p:cTn>
                        </p:par>
                        <p:par>
                          <p:cTn id="8" fill="hold">
                            <p:stCondLst>
                              <p:cond delay="750"/>
                            </p:stCondLst>
                            <p:childTnLst>
                              <p:par>
                                <p:cTn id="9" presetClass="entr" nodeType="afterEffect" presetSubtype="32" presetID="23" grpId="2" fill="hold">
                                  <p:stCondLst>
                                    <p:cond delay="0"/>
                                  </p:stCondLst>
                                  <p:iterate type="el" backwards="0">
                                    <p:tmAbs val="0"/>
                                  </p:iterate>
                                  <p:childTnLst>
                                    <p:set>
                                      <p:cBhvr>
                                        <p:cTn id="10" fill="hold"/>
                                        <p:tgtEl>
                                          <p:spTgt spid="374"/>
                                        </p:tgtEl>
                                        <p:attrNameLst>
                                          <p:attrName>style.visibility</p:attrName>
                                        </p:attrNameLst>
                                      </p:cBhvr>
                                      <p:to>
                                        <p:strVal val="visible"/>
                                      </p:to>
                                    </p:set>
                                    <p:anim calcmode="lin" valueType="num">
                                      <p:cBhvr>
                                        <p:cTn id="11" dur="1000" fill="hold"/>
                                        <p:tgtEl>
                                          <p:spTgt spid="374"/>
                                        </p:tgtEl>
                                        <p:attrNameLst>
                                          <p:attrName>ppt_w</p:attrName>
                                        </p:attrNameLst>
                                      </p:cBhvr>
                                      <p:tavLst>
                                        <p:tav tm="0">
                                          <p:val>
                                            <p:strVal val="4*#ppt_w"/>
                                          </p:val>
                                        </p:tav>
                                        <p:tav tm="100000">
                                          <p:val>
                                            <p:strVal val="#ppt_w"/>
                                          </p:val>
                                        </p:tav>
                                      </p:tavLst>
                                    </p:anim>
                                    <p:anim calcmode="lin" valueType="num">
                                      <p:cBhvr>
                                        <p:cTn id="12" dur="1000" fill="hold"/>
                                        <p:tgtEl>
                                          <p:spTgt spid="374"/>
                                        </p:tgtEl>
                                        <p:attrNameLst>
                                          <p:attrName>ppt_h</p:attrName>
                                        </p:attrNameLst>
                                      </p:cBhvr>
                                      <p:tavLst>
                                        <p:tav tm="0">
                                          <p:val>
                                            <p:strVal val="4*#ppt_h"/>
                                          </p:val>
                                        </p:tav>
                                        <p:tav tm="100000">
                                          <p:val>
                                            <p:strVal val="#ppt_h"/>
                                          </p:val>
                                        </p:tav>
                                      </p:tavLst>
                                    </p:anim>
                                  </p:childTnLst>
                                </p:cTn>
                              </p:par>
                            </p:childTnLst>
                          </p:cTn>
                        </p:par>
                        <p:par>
                          <p:cTn id="13" fill="hold">
                            <p:stCondLst>
                              <p:cond delay="1750"/>
                            </p:stCondLst>
                            <p:childTnLst>
                              <p:par>
                                <p:cTn id="14" presetClass="entr" nodeType="afterEffect" presetID="9" grpId="3" fill="hold">
                                  <p:stCondLst>
                                    <p:cond delay="0"/>
                                  </p:stCondLst>
                                  <p:iterate type="el" backwards="0">
                                    <p:tmAbs val="0"/>
                                  </p:iterate>
                                  <p:childTnLst>
                                    <p:set>
                                      <p:cBhvr>
                                        <p:cTn id="15" fill="hold"/>
                                        <p:tgtEl>
                                          <p:spTgt spid="373"/>
                                        </p:tgtEl>
                                        <p:attrNameLst>
                                          <p:attrName>style.visibility</p:attrName>
                                        </p:attrNameLst>
                                      </p:cBhvr>
                                      <p:to>
                                        <p:strVal val="visible"/>
                                      </p:to>
                                    </p:set>
                                    <p:animEffect filter="dissolve" transition="in">
                                      <p:cBhvr>
                                        <p:cTn id="16" dur="2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P build="whole" bldLvl="1" animBg="1" rev="0" advAuto="0" spid="373" grpId="3"/>
      <p:bldP build="whole" bldLvl="1" animBg="1" rev="0" advAuto="0" spid="374" grpId="2"/>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flipV="1">
            <a:off x="3607765" y="2384114"/>
            <a:ext cx="3059908" cy="1977505"/>
          </a:xfrm>
          <a:prstGeom prst="line">
            <a:avLst/>
          </a:prstGeom>
          <a:ln w="38100">
            <a:solidFill>
              <a:srgbClr val="A6AAA9"/>
            </a:solidFill>
            <a:custDash>
              <a:ds d="200000" sp="200000"/>
            </a:custDash>
            <a:miter lim="400000"/>
          </a:ln>
        </p:spPr>
        <p:txBody>
          <a:bodyPr lIns="50800" tIns="50800" rIns="50800" bIns="50800" anchor="ctr"/>
          <a:lstStyle/>
          <a:p>
            <a:pPr>
              <a:defRPr sz="2400"/>
            </a:pPr>
          </a:p>
        </p:txBody>
      </p:sp>
      <p:pic>
        <p:nvPicPr>
          <p:cNvPr id="381" name="pasted-image.png"/>
          <p:cNvPicPr>
            <a:picLocks noChangeAspect="1"/>
          </p:cNvPicPr>
          <p:nvPr/>
        </p:nvPicPr>
        <p:blipFill>
          <a:blip r:embed="rId3">
            <a:extLst/>
          </a:blip>
          <a:stretch>
            <a:fillRect/>
          </a:stretch>
        </p:blipFill>
        <p:spPr>
          <a:xfrm>
            <a:off x="-1674809" y="3944857"/>
            <a:ext cx="7629016" cy="7629016"/>
          </a:xfrm>
          <a:prstGeom prst="rect">
            <a:avLst/>
          </a:prstGeom>
          <a:ln w="12700">
            <a:miter lim="400000"/>
          </a:ln>
        </p:spPr>
      </p:pic>
      <p:sp>
        <p:nvSpPr>
          <p:cNvPr id="382" name="Shape 382"/>
          <p:cNvSpPr/>
          <p:nvPr/>
        </p:nvSpPr>
        <p:spPr>
          <a:xfrm>
            <a:off x="615698" y="564002"/>
            <a:ext cx="26360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3585F"/>
                </a:solidFill>
                <a:latin typeface="Gill Sans Light"/>
                <a:ea typeface="Gill Sans Light"/>
                <a:cs typeface="Gill Sans Light"/>
                <a:sym typeface="Gill Sans Light"/>
              </a:defRPr>
            </a:pPr>
            <a:r>
              <a:t>HYPERSPHERE</a:t>
            </a:r>
          </a:p>
          <a:p>
            <a:pPr algn="l">
              <a:defRPr sz="3100">
                <a:solidFill>
                  <a:srgbClr val="53585F"/>
                </a:solidFill>
                <a:latin typeface="Gill Sans Light"/>
                <a:ea typeface="Gill Sans Light"/>
                <a:cs typeface="Gill Sans Light"/>
                <a:sym typeface="Gill Sans Light"/>
              </a:defRPr>
            </a:pPr>
            <a:r>
              <a:t>CLUSTERING</a:t>
            </a:r>
          </a:p>
        </p:txBody>
      </p:sp>
      <p:sp>
        <p:nvSpPr>
          <p:cNvPr id="383" name="Shape 383"/>
          <p:cNvSpPr/>
          <p:nvPr/>
        </p:nvSpPr>
        <p:spPr>
          <a:xfrm>
            <a:off x="7613956" y="4042100"/>
            <a:ext cx="468149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SPHERICAL GEOMETRY</a:t>
            </a:r>
          </a:p>
        </p:txBody>
      </p:sp>
      <p:sp>
        <p:nvSpPr>
          <p:cNvPr id="384" name="Shape 384"/>
          <p:cNvSpPr/>
          <p:nvPr/>
        </p:nvSpPr>
        <p:spPr>
          <a:xfrm flipV="1">
            <a:off x="2135323" y="4362870"/>
            <a:ext cx="1419909" cy="341031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85" name="Shape 385"/>
          <p:cNvSpPr/>
          <p:nvPr/>
        </p:nvSpPr>
        <p:spPr>
          <a:xfrm flipV="1">
            <a:off x="2139698" y="2155516"/>
            <a:ext cx="1" cy="5594968"/>
          </a:xfrm>
          <a:prstGeom prst="line">
            <a:avLst/>
          </a:prstGeom>
          <a:ln w="63500">
            <a:solidFill>
              <a:srgbClr val="000000"/>
            </a:solidFill>
            <a:miter lim="400000"/>
          </a:ln>
        </p:spPr>
        <p:txBody>
          <a:bodyPr lIns="50800" tIns="50800" rIns="50800" bIns="50800" anchor="ctr"/>
          <a:lstStyle/>
          <a:p>
            <a:pPr>
              <a:defRPr sz="2400"/>
            </a:pPr>
          </a:p>
        </p:txBody>
      </p:sp>
      <p:sp>
        <p:nvSpPr>
          <p:cNvPr id="386" name="Shape 386"/>
          <p:cNvSpPr/>
          <p:nvPr/>
        </p:nvSpPr>
        <p:spPr>
          <a:xfrm>
            <a:off x="2125444" y="7759365"/>
            <a:ext cx="5331129" cy="1"/>
          </a:xfrm>
          <a:prstGeom prst="line">
            <a:avLst/>
          </a:prstGeom>
          <a:ln w="63500">
            <a:solidFill>
              <a:srgbClr val="000000"/>
            </a:solidFill>
            <a:miter lim="400000"/>
          </a:ln>
        </p:spPr>
        <p:txBody>
          <a:bodyPr lIns="50800" tIns="50800" rIns="50800" bIns="50800" anchor="ctr"/>
          <a:lstStyle/>
          <a:p>
            <a:pPr>
              <a:defRPr sz="2400"/>
            </a:pPr>
          </a:p>
        </p:txBody>
      </p:sp>
      <p:sp>
        <p:nvSpPr>
          <p:cNvPr id="387" name="Shape 387"/>
          <p:cNvSpPr/>
          <p:nvPr/>
        </p:nvSpPr>
        <p:spPr>
          <a:xfrm>
            <a:off x="2120068" y="7732128"/>
            <a:ext cx="2604201" cy="4190099"/>
          </a:xfrm>
          <a:prstGeom prst="line">
            <a:avLst/>
          </a:prstGeom>
          <a:ln w="63500">
            <a:solidFill>
              <a:srgbClr val="000000"/>
            </a:solidFill>
            <a:miter lim="400000"/>
          </a:ln>
        </p:spPr>
        <p:txBody>
          <a:bodyPr lIns="50800" tIns="50800" rIns="50800" bIns="50800" anchor="ctr"/>
          <a:lstStyle/>
          <a:p>
            <a:pPr>
              <a:defRPr sz="2400"/>
            </a:pPr>
          </a:p>
        </p:txBody>
      </p:sp>
      <p:sp>
        <p:nvSpPr>
          <p:cNvPr id="388" name="Shape 388"/>
          <p:cNvSpPr/>
          <p:nvPr/>
        </p:nvSpPr>
        <p:spPr>
          <a:xfrm>
            <a:off x="3523054" y="42996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89" name="Shape 389"/>
          <p:cNvSpPr/>
          <p:nvPr/>
        </p:nvSpPr>
        <p:spPr>
          <a:xfrm flipV="1">
            <a:off x="5244063" y="2379507"/>
            <a:ext cx="1419909" cy="3410310"/>
          </a:xfrm>
          <a:prstGeom prst="line">
            <a:avLst/>
          </a:prstGeom>
          <a:ln w="38100">
            <a:solidFill>
              <a:srgbClr val="A6AAA9"/>
            </a:solidFill>
            <a:custDash>
              <a:ds d="200000" sp="200000"/>
            </a:custDash>
            <a:miter lim="400000"/>
          </a:ln>
        </p:spPr>
        <p:txBody>
          <a:bodyPr lIns="50800" tIns="50800" rIns="50800" bIns="50800" anchor="ctr"/>
          <a:lstStyle/>
          <a:p>
            <a:pPr>
              <a:defRPr sz="2400"/>
            </a:pPr>
          </a:p>
        </p:txBody>
      </p:sp>
      <p:sp>
        <p:nvSpPr>
          <p:cNvPr id="390" name="Shape 390"/>
          <p:cNvSpPr/>
          <p:nvPr/>
        </p:nvSpPr>
        <p:spPr>
          <a:xfrm>
            <a:off x="5199454" y="5709305"/>
            <a:ext cx="94592" cy="94592"/>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391" name="Shape 391"/>
          <p:cNvSpPr/>
          <p:nvPr/>
        </p:nvSpPr>
        <p:spPr>
          <a:xfrm flipV="1">
            <a:off x="2151266" y="5770275"/>
            <a:ext cx="3059908" cy="197750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92" name="Shape 392"/>
          <p:cNvSpPr/>
          <p:nvPr/>
        </p:nvSpPr>
        <p:spPr>
          <a:xfrm flipV="1">
            <a:off x="2162812" y="2421673"/>
            <a:ext cx="4472723" cy="5302295"/>
          </a:xfrm>
          <a:prstGeom prst="line">
            <a:avLst/>
          </a:prstGeom>
          <a:ln w="38100">
            <a:solidFill>
              <a:srgbClr val="A6AAA9"/>
            </a:solidFill>
            <a:custDash>
              <a:ds d="200000" sp="200000"/>
            </a:custDash>
            <a:miter lim="400000"/>
          </a:ln>
        </p:spPr>
        <p:txBody>
          <a:bodyPr lIns="50800" tIns="50800" rIns="50800" bIns="50800" anchor="ctr"/>
          <a:lstStyle/>
          <a:p>
            <a:pPr>
              <a:defRPr sz="2400"/>
            </a:pPr>
          </a:p>
        </p:txBody>
      </p:sp>
      <p:sp>
        <p:nvSpPr>
          <p:cNvPr id="393" name="Shape 393"/>
          <p:cNvSpPr/>
          <p:nvPr/>
        </p:nvSpPr>
        <p:spPr>
          <a:xfrm flipV="1">
            <a:off x="2162812" y="4928852"/>
            <a:ext cx="2362998" cy="2795116"/>
          </a:xfrm>
          <a:prstGeom prst="line">
            <a:avLst/>
          </a:prstGeom>
          <a:ln w="25400">
            <a:solidFill>
              <a:schemeClr val="accent4">
                <a:hueOff val="384618"/>
                <a:satOff val="3869"/>
                <a:lumOff val="5802"/>
              </a:schemeClr>
            </a:solidFill>
            <a:miter lim="400000"/>
            <a:tailEnd type="triangle"/>
          </a:ln>
        </p:spPr>
        <p:txBody>
          <a:bodyPr lIns="50800" tIns="50800" rIns="50800" bIns="50800" anchor="ctr"/>
          <a:lstStyle/>
          <a:p>
            <a:pPr>
              <a:defRPr sz="2400"/>
            </a:pPr>
          </a:p>
        </p:txBody>
      </p:sp>
      <p:sp>
        <p:nvSpPr>
          <p:cNvPr id="394" name="Shape 394"/>
          <p:cNvSpPr/>
          <p:nvPr/>
        </p:nvSpPr>
        <p:spPr>
          <a:xfrm>
            <a:off x="4474804" y="4827944"/>
            <a:ext cx="148513" cy="148512"/>
          </a:xfrm>
          <a:prstGeom prst="ellipse">
            <a:avLst/>
          </a:prstGeom>
          <a:solidFill>
            <a:schemeClr val="accent4">
              <a:hueOff val="384618"/>
              <a:satOff val="3869"/>
              <a:lumOff val="5802"/>
            </a:schemeClr>
          </a:solidFill>
          <a:ln w="12700">
            <a:miter lim="400000"/>
          </a:ln>
        </p:spPr>
        <p:txBody>
          <a:bodyPr lIns="50800" tIns="50800" rIns="50800" bIns="50800" anchor="ctr"/>
          <a:lstStyle/>
          <a:p>
            <a:pPr>
              <a:defRPr sz="2400">
                <a:solidFill>
                  <a:srgbClr val="FFFFFF"/>
                </a:solidFill>
              </a:defRPr>
            </a:pPr>
          </a:p>
        </p:txBody>
      </p:sp>
      <p:sp>
        <p:nvSpPr>
          <p:cNvPr id="395" name="Shape 395"/>
          <p:cNvSpPr/>
          <p:nvPr/>
        </p:nvSpPr>
        <p:spPr>
          <a:xfrm>
            <a:off x="8036513" y="4606095"/>
            <a:ext cx="3836381" cy="1035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10000"/>
              </a:lnSpc>
              <a:defRPr sz="3100">
                <a:solidFill>
                  <a:srgbClr val="53585F"/>
                </a:solidFill>
                <a:latin typeface="Gill Sans Light"/>
                <a:ea typeface="Gill Sans Light"/>
                <a:cs typeface="Gill Sans Light"/>
                <a:sym typeface="Gill Sans Light"/>
              </a:defRPr>
            </a:pPr>
            <a:r>
              <a:t>APPROXIMATION OF</a:t>
            </a:r>
          </a:p>
          <a:p>
            <a:pPr>
              <a:lnSpc>
                <a:spcPct val="110000"/>
              </a:lnSpc>
              <a:defRPr sz="3100">
                <a:solidFill>
                  <a:srgbClr val="53585F"/>
                </a:solidFill>
                <a:latin typeface="Gill Sans Light"/>
                <a:ea typeface="Gill Sans Light"/>
                <a:cs typeface="Gill Sans Light"/>
                <a:sym typeface="Gill Sans Light"/>
              </a:defRPr>
            </a:pPr>
            <a:r>
              <a:t>KARCHER MEAN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80"/>
                                        </p:tgtEl>
                                        <p:attrNameLst>
                                          <p:attrName>style.visibility</p:attrName>
                                        </p:attrNameLst>
                                      </p:cBhvr>
                                      <p:to>
                                        <p:strVal val="visible"/>
                                      </p:to>
                                    </p:set>
                                    <p:animEffect filter="dissolve" transition="in">
                                      <p:cBhvr>
                                        <p:cTn id="7" dur="2000"/>
                                        <p:tgtEl>
                                          <p:spTgt spid="380"/>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389"/>
                                        </p:tgtEl>
                                        <p:attrNameLst>
                                          <p:attrName>style.visibility</p:attrName>
                                        </p:attrNameLst>
                                      </p:cBhvr>
                                      <p:to>
                                        <p:strVal val="visible"/>
                                      </p:to>
                                    </p:set>
                                    <p:animEffect filter="dissolve" transition="in">
                                      <p:cBhvr>
                                        <p:cTn id="11" dur="2000"/>
                                        <p:tgtEl>
                                          <p:spTgt spid="389"/>
                                        </p:tgtEl>
                                      </p:cBhvr>
                                    </p:animEffect>
                                  </p:childTnLst>
                                </p:cTn>
                              </p:par>
                            </p:childTnLst>
                          </p:cTn>
                        </p:par>
                        <p:par>
                          <p:cTn id="12" fill="hold">
                            <p:stCondLst>
                              <p:cond delay="4000"/>
                            </p:stCondLst>
                            <p:childTnLst>
                              <p:par>
                                <p:cTn id="13" presetClass="entr" nodeType="afterEffect" presetID="9" grpId="3" fill="hold">
                                  <p:stCondLst>
                                    <p:cond delay="0"/>
                                  </p:stCondLst>
                                  <p:iterate type="el" backwards="0">
                                    <p:tmAbs val="0"/>
                                  </p:iterate>
                                  <p:childTnLst>
                                    <p:set>
                                      <p:cBhvr>
                                        <p:cTn id="14" fill="hold"/>
                                        <p:tgtEl>
                                          <p:spTgt spid="392"/>
                                        </p:tgtEl>
                                        <p:attrNameLst>
                                          <p:attrName>style.visibility</p:attrName>
                                        </p:attrNameLst>
                                      </p:cBhvr>
                                      <p:to>
                                        <p:strVal val="visible"/>
                                      </p:to>
                                    </p:set>
                                    <p:animEffect filter="dissolve" transition="in">
                                      <p:cBhvr>
                                        <p:cTn id="15" dur="2750"/>
                                        <p:tgtEl>
                                          <p:spTgt spid="392"/>
                                        </p:tgtEl>
                                      </p:cBhvr>
                                    </p:animEffect>
                                  </p:childTnLst>
                                </p:cTn>
                              </p:par>
                            </p:childTnLst>
                          </p:cTn>
                        </p:par>
                        <p:par>
                          <p:cTn id="16" fill="hold">
                            <p:stCondLst>
                              <p:cond delay="6750"/>
                            </p:stCondLst>
                            <p:childTnLst>
                              <p:par>
                                <p:cTn id="17" presetClass="entr" nodeType="afterEffect" presetID="9" grpId="4" fill="hold">
                                  <p:stCondLst>
                                    <p:cond delay="0"/>
                                  </p:stCondLst>
                                  <p:iterate type="el" backwards="0">
                                    <p:tmAbs val="0"/>
                                  </p:iterate>
                                  <p:childTnLst>
                                    <p:set>
                                      <p:cBhvr>
                                        <p:cTn id="18" fill="hold"/>
                                        <p:tgtEl>
                                          <p:spTgt spid="393"/>
                                        </p:tgtEl>
                                        <p:attrNameLst>
                                          <p:attrName>style.visibility</p:attrName>
                                        </p:attrNameLst>
                                      </p:cBhvr>
                                      <p:to>
                                        <p:strVal val="visible"/>
                                      </p:to>
                                    </p:set>
                                    <p:animEffect filter="dissolve" transition="in">
                                      <p:cBhvr>
                                        <p:cTn id="19" dur="2000"/>
                                        <p:tgtEl>
                                          <p:spTgt spid="393"/>
                                        </p:tgtEl>
                                      </p:cBhvr>
                                    </p:animEffect>
                                  </p:childTnLst>
                                </p:cTn>
                              </p:par>
                            </p:childTnLst>
                          </p:cTn>
                        </p:par>
                        <p:par>
                          <p:cTn id="20" fill="hold">
                            <p:stCondLst>
                              <p:cond delay="8750"/>
                            </p:stCondLst>
                            <p:childTnLst>
                              <p:par>
                                <p:cTn id="21" presetClass="entr" nodeType="afterEffect" presetSubtype="32" presetID="23" grpId="5" fill="hold">
                                  <p:stCondLst>
                                    <p:cond delay="0"/>
                                  </p:stCondLst>
                                  <p:iterate type="el" backwards="0">
                                    <p:tmAbs val="0"/>
                                  </p:iterate>
                                  <p:childTnLst>
                                    <p:set>
                                      <p:cBhvr>
                                        <p:cTn id="22" fill="hold"/>
                                        <p:tgtEl>
                                          <p:spTgt spid="394"/>
                                        </p:tgtEl>
                                        <p:attrNameLst>
                                          <p:attrName>style.visibility</p:attrName>
                                        </p:attrNameLst>
                                      </p:cBhvr>
                                      <p:to>
                                        <p:strVal val="visible"/>
                                      </p:to>
                                    </p:set>
                                    <p:anim calcmode="lin" valueType="num">
                                      <p:cBhvr>
                                        <p:cTn id="23" dur="1000" fill="hold"/>
                                        <p:tgtEl>
                                          <p:spTgt spid="394"/>
                                        </p:tgtEl>
                                        <p:attrNameLst>
                                          <p:attrName>ppt_w</p:attrName>
                                        </p:attrNameLst>
                                      </p:cBhvr>
                                      <p:tavLst>
                                        <p:tav tm="0">
                                          <p:val>
                                            <p:strVal val="4*#ppt_w"/>
                                          </p:val>
                                        </p:tav>
                                        <p:tav tm="100000">
                                          <p:val>
                                            <p:strVal val="#ppt_w"/>
                                          </p:val>
                                        </p:tav>
                                      </p:tavLst>
                                    </p:anim>
                                    <p:anim calcmode="lin" valueType="num">
                                      <p:cBhvr>
                                        <p:cTn id="24" dur="1000" fill="hold"/>
                                        <p:tgtEl>
                                          <p:spTgt spid="39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1"/>
      <p:bldP build="whole" bldLvl="1" animBg="1" rev="0" advAuto="0" spid="389" grpId="2"/>
      <p:bldP build="whole" bldLvl="1" animBg="1" rev="0" advAuto="0" spid="392" grpId="3"/>
      <p:bldP build="whole" bldLvl="1" animBg="1" rev="0" advAuto="0" spid="393" grpId="4"/>
      <p:bldP build="whole" bldLvl="1" animBg="1" rev="0" advAuto="0" spid="394" grpId="5"/>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nvSpPr>
        <p:spPr>
          <a:xfrm>
            <a:off x="686945" y="623784"/>
            <a:ext cx="285866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15151"/>
                </a:solidFill>
                <a:latin typeface="Gill Sans Light"/>
                <a:ea typeface="Gill Sans Light"/>
                <a:cs typeface="Gill Sans Light"/>
                <a:sym typeface="Gill Sans Light"/>
              </a:defRPr>
            </a:pPr>
            <a:r>
              <a:t>HIERARCHICAL</a:t>
            </a:r>
          </a:p>
          <a:p>
            <a:pPr algn="l">
              <a:defRPr sz="3100">
                <a:solidFill>
                  <a:srgbClr val="515151"/>
                </a:solidFill>
                <a:latin typeface="Gill Sans Light"/>
                <a:ea typeface="Gill Sans Light"/>
                <a:cs typeface="Gill Sans Light"/>
                <a:sym typeface="Gill Sans Light"/>
              </a:defRPr>
            </a:pPr>
            <a:r>
              <a:t>CLUSTERING</a:t>
            </a:r>
          </a:p>
        </p:txBody>
      </p:sp>
      <p:pic>
        <p:nvPicPr>
          <p:cNvPr id="400" name="1.png"/>
          <p:cNvPicPr>
            <a:picLocks noChangeAspect="1"/>
          </p:cNvPicPr>
          <p:nvPr/>
        </p:nvPicPr>
        <p:blipFill>
          <a:blip r:embed="rId3">
            <a:extLst/>
          </a:blip>
          <a:stretch>
            <a:fillRect/>
          </a:stretch>
        </p:blipFill>
        <p:spPr>
          <a:xfrm>
            <a:off x="3551004" y="574938"/>
            <a:ext cx="3778834" cy="8603724"/>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nvSpPr>
        <p:spPr>
          <a:xfrm rot="20376048">
            <a:off x="1609907" y="4095798"/>
            <a:ext cx="3979659" cy="2258063"/>
          </a:xfrm>
          <a:prstGeom prst="ellipse">
            <a:avLst/>
          </a:prstGeom>
          <a:solidFill>
            <a:schemeClr val="accent4">
              <a:alpha val="17233"/>
            </a:schemeClr>
          </a:solidFill>
          <a:ln w="12700">
            <a:miter lim="400000"/>
          </a:ln>
        </p:spPr>
        <p:txBody>
          <a:bodyPr lIns="50800" tIns="50800" rIns="50800" bIns="50800" anchor="ctr"/>
          <a:lstStyle/>
          <a:p>
            <a:pPr>
              <a:defRPr sz="2400">
                <a:solidFill>
                  <a:srgbClr val="FFFFFF"/>
                </a:solidFill>
              </a:defRPr>
            </a:pPr>
          </a:p>
        </p:txBody>
      </p:sp>
      <p:sp>
        <p:nvSpPr>
          <p:cNvPr id="405" name="Shape 405"/>
          <p:cNvSpPr/>
          <p:nvPr/>
        </p:nvSpPr>
        <p:spPr>
          <a:xfrm>
            <a:off x="4254899" y="458603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06" name="Shape 406"/>
          <p:cNvSpPr/>
          <p:nvPr/>
        </p:nvSpPr>
        <p:spPr>
          <a:xfrm rot="1461074">
            <a:off x="3876877" y="4066826"/>
            <a:ext cx="1413398" cy="1817629"/>
          </a:xfrm>
          <a:prstGeom prst="ellipse">
            <a:avLst/>
          </a:prstGeom>
          <a:solidFill>
            <a:schemeClr val="accent1">
              <a:alpha val="17233"/>
            </a:schemeClr>
          </a:solidFill>
          <a:ln w="12700">
            <a:miter lim="400000"/>
          </a:ln>
        </p:spPr>
        <p:txBody>
          <a:bodyPr lIns="50800" tIns="50800" rIns="50800" bIns="50800" anchor="ctr"/>
          <a:lstStyle/>
          <a:p>
            <a:pPr>
              <a:defRPr sz="2400">
                <a:solidFill>
                  <a:srgbClr val="FFFFFF"/>
                </a:solidFill>
              </a:defRPr>
            </a:pPr>
          </a:p>
        </p:txBody>
      </p:sp>
      <p:sp>
        <p:nvSpPr>
          <p:cNvPr id="407" name="Shape 407"/>
          <p:cNvSpPr/>
          <p:nvPr/>
        </p:nvSpPr>
        <p:spPr>
          <a:xfrm rot="20873077">
            <a:off x="1901592" y="4482182"/>
            <a:ext cx="1512530" cy="1982954"/>
          </a:xfrm>
          <a:prstGeom prst="ellipse">
            <a:avLst/>
          </a:prstGeom>
          <a:solidFill>
            <a:schemeClr val="accent1">
              <a:alpha val="17233"/>
            </a:schemeClr>
          </a:solidFill>
          <a:ln w="12700">
            <a:miter lim="400000"/>
          </a:ln>
        </p:spPr>
        <p:txBody>
          <a:bodyPr lIns="50800" tIns="50800" rIns="50800" bIns="50800" anchor="ctr"/>
          <a:lstStyle/>
          <a:p>
            <a:pPr>
              <a:defRPr sz="2400">
                <a:solidFill>
                  <a:srgbClr val="FFFFFF"/>
                </a:solidFill>
              </a:defRPr>
            </a:pPr>
          </a:p>
        </p:txBody>
      </p:sp>
      <p:sp>
        <p:nvSpPr>
          <p:cNvPr id="408" name="Shape 408"/>
          <p:cNvSpPr/>
          <p:nvPr/>
        </p:nvSpPr>
        <p:spPr>
          <a:xfrm>
            <a:off x="2957470" y="58067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09" name="Shape 409"/>
          <p:cNvSpPr/>
          <p:nvPr/>
        </p:nvSpPr>
        <p:spPr>
          <a:xfrm>
            <a:off x="2862318" y="53792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10" name="Shape 410"/>
          <p:cNvSpPr/>
          <p:nvPr/>
        </p:nvSpPr>
        <p:spPr>
          <a:xfrm>
            <a:off x="2919370" y="557257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11" name="Shape 411"/>
          <p:cNvSpPr/>
          <p:nvPr/>
        </p:nvSpPr>
        <p:spPr>
          <a:xfrm rot="2641652">
            <a:off x="4151583" y="4109305"/>
            <a:ext cx="460915" cy="1274506"/>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12" name="Shape 412"/>
          <p:cNvSpPr/>
          <p:nvPr/>
        </p:nvSpPr>
        <p:spPr>
          <a:xfrm rot="20733790">
            <a:off x="2843799" y="5022518"/>
            <a:ext cx="380025" cy="1328999"/>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13" name="Shape 413"/>
          <p:cNvSpPr/>
          <p:nvPr/>
        </p:nvSpPr>
        <p:spPr>
          <a:xfrm>
            <a:off x="2217354" y="5479335"/>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14" name="Shape 414"/>
          <p:cNvSpPr/>
          <p:nvPr/>
        </p:nvSpPr>
        <p:spPr>
          <a:xfrm>
            <a:off x="4550047" y="4361848"/>
            <a:ext cx="228884"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15" name="Shape 415"/>
          <p:cNvSpPr/>
          <p:nvPr/>
        </p:nvSpPr>
        <p:spPr>
          <a:xfrm>
            <a:off x="4864811" y="5053006"/>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16" name="Shape 416"/>
          <p:cNvSpPr/>
          <p:nvPr/>
        </p:nvSpPr>
        <p:spPr>
          <a:xfrm>
            <a:off x="2217354" y="48458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17" name="Shape 417"/>
          <p:cNvSpPr/>
          <p:nvPr/>
        </p:nvSpPr>
        <p:spPr>
          <a:xfrm>
            <a:off x="686945" y="623784"/>
            <a:ext cx="285866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15151"/>
                </a:solidFill>
                <a:latin typeface="Gill Sans Light"/>
                <a:ea typeface="Gill Sans Light"/>
                <a:cs typeface="Gill Sans Light"/>
                <a:sym typeface="Gill Sans Light"/>
              </a:defRPr>
            </a:pPr>
            <a:r>
              <a:t>HIERARCHICAL</a:t>
            </a:r>
          </a:p>
          <a:p>
            <a:pPr algn="l">
              <a:defRPr sz="3100">
                <a:solidFill>
                  <a:srgbClr val="515151"/>
                </a:solidFill>
                <a:latin typeface="Gill Sans Light"/>
                <a:ea typeface="Gill Sans Light"/>
                <a:cs typeface="Gill Sans Light"/>
                <a:sym typeface="Gill Sans Light"/>
              </a:defRPr>
            </a:pPr>
            <a:r>
              <a:t>CLUSTERING</a:t>
            </a:r>
          </a:p>
        </p:txBody>
      </p:sp>
      <p:sp>
        <p:nvSpPr>
          <p:cNvPr id="418" name="Shape 418"/>
          <p:cNvSpPr/>
          <p:nvPr/>
        </p:nvSpPr>
        <p:spPr>
          <a:xfrm>
            <a:off x="8752836" y="2290903"/>
            <a:ext cx="174384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DIVISIVE</a:t>
            </a:r>
          </a:p>
        </p:txBody>
      </p:sp>
      <p:sp>
        <p:nvSpPr>
          <p:cNvPr id="419" name="Shape 419"/>
          <p:cNvSpPr/>
          <p:nvPr/>
        </p:nvSpPr>
        <p:spPr>
          <a:xfrm>
            <a:off x="4550047" y="5232259"/>
            <a:ext cx="228884"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20" name="Shape 420"/>
          <p:cNvSpPr/>
          <p:nvPr/>
        </p:nvSpPr>
        <p:spPr>
          <a:xfrm>
            <a:off x="3955884" y="4880538"/>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21" name="Shape 421"/>
          <p:cNvSpPr/>
          <p:nvPr/>
        </p:nvSpPr>
        <p:spPr>
          <a:xfrm>
            <a:off x="3429425" y="5162617"/>
            <a:ext cx="228884"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422" name="Shape 422"/>
          <p:cNvSpPr/>
          <p:nvPr/>
        </p:nvSpPr>
        <p:spPr>
          <a:xfrm>
            <a:off x="9510317" y="3174858"/>
            <a:ext cx="228883" cy="228884"/>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423" name="Shape 423"/>
          <p:cNvSpPr/>
          <p:nvPr/>
        </p:nvSpPr>
        <p:spPr>
          <a:xfrm>
            <a:off x="2519418" y="5310327"/>
            <a:ext cx="228883"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24" name="Shape 424"/>
          <p:cNvSpPr/>
          <p:nvPr/>
        </p:nvSpPr>
        <p:spPr>
          <a:xfrm>
            <a:off x="4473847" y="4809753"/>
            <a:ext cx="228884"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25" name="Shape 425"/>
          <p:cNvSpPr/>
          <p:nvPr/>
        </p:nvSpPr>
        <p:spPr>
          <a:xfrm>
            <a:off x="7869688" y="5110388"/>
            <a:ext cx="228883"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26" name="Shape 426"/>
          <p:cNvSpPr/>
          <p:nvPr/>
        </p:nvSpPr>
        <p:spPr>
          <a:xfrm>
            <a:off x="11097804" y="5110388"/>
            <a:ext cx="228884"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27" name="Shape 427"/>
          <p:cNvSpPr/>
          <p:nvPr/>
        </p:nvSpPr>
        <p:spPr>
          <a:xfrm rot="21477189">
            <a:off x="2138576" y="4682898"/>
            <a:ext cx="380025" cy="1328999"/>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28" name="Shape 428"/>
          <p:cNvSpPr/>
          <p:nvPr/>
        </p:nvSpPr>
        <p:spPr>
          <a:xfrm rot="3563914">
            <a:off x="4663711" y="4764466"/>
            <a:ext cx="380025" cy="999884"/>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29" name="Shape 429"/>
          <p:cNvSpPr/>
          <p:nvPr/>
        </p:nvSpPr>
        <p:spPr>
          <a:xfrm>
            <a:off x="2216573" y="516261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0" name="Shape 430"/>
          <p:cNvSpPr/>
          <p:nvPr/>
        </p:nvSpPr>
        <p:spPr>
          <a:xfrm>
            <a:off x="4697953" y="51499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1" name="Shape 431"/>
          <p:cNvSpPr/>
          <p:nvPr/>
        </p:nvSpPr>
        <p:spPr>
          <a:xfrm>
            <a:off x="6903817" y="628677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2" name="Shape 432"/>
          <p:cNvSpPr/>
          <p:nvPr/>
        </p:nvSpPr>
        <p:spPr>
          <a:xfrm>
            <a:off x="8661796" y="628677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3" name="Shape 433"/>
          <p:cNvSpPr/>
          <p:nvPr/>
        </p:nvSpPr>
        <p:spPr>
          <a:xfrm>
            <a:off x="10196719" y="628677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4" name="Shape 434"/>
          <p:cNvSpPr/>
          <p:nvPr/>
        </p:nvSpPr>
        <p:spPr>
          <a:xfrm>
            <a:off x="11872743" y="628677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35" name="Shape 435"/>
          <p:cNvSpPr/>
          <p:nvPr/>
        </p:nvSpPr>
        <p:spPr>
          <a:xfrm>
            <a:off x="6527603" y="7047184"/>
            <a:ext cx="228883"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436" name="Shape 436"/>
          <p:cNvSpPr/>
          <p:nvPr/>
        </p:nvSpPr>
        <p:spPr>
          <a:xfrm>
            <a:off x="7239199" y="7047184"/>
            <a:ext cx="228883"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437" name="Shape 437"/>
          <p:cNvSpPr/>
          <p:nvPr/>
        </p:nvSpPr>
        <p:spPr>
          <a:xfrm>
            <a:off x="8337741" y="7047184"/>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438" name="Shape 438"/>
          <p:cNvSpPr/>
          <p:nvPr/>
        </p:nvSpPr>
        <p:spPr>
          <a:xfrm>
            <a:off x="8976959" y="7047184"/>
            <a:ext cx="228884"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439" name="Shape 439"/>
          <p:cNvSpPr/>
          <p:nvPr/>
        </p:nvSpPr>
        <p:spPr>
          <a:xfrm>
            <a:off x="9870178" y="7047184"/>
            <a:ext cx="228884"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440" name="Shape 440"/>
          <p:cNvSpPr/>
          <p:nvPr/>
        </p:nvSpPr>
        <p:spPr>
          <a:xfrm>
            <a:off x="10509397" y="7047184"/>
            <a:ext cx="228883"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441" name="Shape 441"/>
          <p:cNvSpPr/>
          <p:nvPr/>
        </p:nvSpPr>
        <p:spPr>
          <a:xfrm>
            <a:off x="11559940" y="7047184"/>
            <a:ext cx="228883"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442" name="Shape 442"/>
          <p:cNvSpPr/>
          <p:nvPr/>
        </p:nvSpPr>
        <p:spPr>
          <a:xfrm>
            <a:off x="12199158" y="7047184"/>
            <a:ext cx="228883"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
        <p:nvSpPr>
          <p:cNvPr id="443" name="Shape 443"/>
          <p:cNvSpPr/>
          <p:nvPr/>
        </p:nvSpPr>
        <p:spPr>
          <a:xfrm>
            <a:off x="2204654" y="4845899"/>
            <a:ext cx="228883"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444" name="Shape 444"/>
          <p:cNvSpPr/>
          <p:nvPr/>
        </p:nvSpPr>
        <p:spPr>
          <a:xfrm>
            <a:off x="2217354" y="5479335"/>
            <a:ext cx="228883"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445" name="Shape 445"/>
          <p:cNvSpPr/>
          <p:nvPr/>
        </p:nvSpPr>
        <p:spPr>
          <a:xfrm>
            <a:off x="2861473" y="5379299"/>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446" name="Shape 446"/>
          <p:cNvSpPr/>
          <p:nvPr/>
        </p:nvSpPr>
        <p:spPr>
          <a:xfrm>
            <a:off x="2950099" y="5806799"/>
            <a:ext cx="228884"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447" name="Shape 447"/>
          <p:cNvSpPr/>
          <p:nvPr/>
        </p:nvSpPr>
        <p:spPr>
          <a:xfrm>
            <a:off x="3955884" y="4883999"/>
            <a:ext cx="228883"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448" name="Shape 448"/>
          <p:cNvSpPr/>
          <p:nvPr/>
        </p:nvSpPr>
        <p:spPr>
          <a:xfrm>
            <a:off x="4550047" y="4361848"/>
            <a:ext cx="228884"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449" name="Shape 449"/>
          <p:cNvSpPr/>
          <p:nvPr/>
        </p:nvSpPr>
        <p:spPr>
          <a:xfrm>
            <a:off x="4554795" y="5232259"/>
            <a:ext cx="228883"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450" name="Shape 450"/>
          <p:cNvSpPr/>
          <p:nvPr/>
        </p:nvSpPr>
        <p:spPr>
          <a:xfrm>
            <a:off x="4872994" y="5053006"/>
            <a:ext cx="228884"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4"/>
                                        </p:tgtEl>
                                        <p:attrNameLst>
                                          <p:attrName>style.visibility</p:attrName>
                                        </p:attrNameLst>
                                      </p:cBhvr>
                                      <p:to>
                                        <p:strVal val="visible"/>
                                      </p:to>
                                    </p:set>
                                    <p:anim calcmode="lin" valueType="num">
                                      <p:cBhvr>
                                        <p:cTn id="7" dur="1000" fill="hold"/>
                                        <p:tgtEl>
                                          <p:spTgt spid="404"/>
                                        </p:tgtEl>
                                        <p:attrNameLst>
                                          <p:attrName>ppt_w</p:attrName>
                                        </p:attrNameLst>
                                      </p:cBhvr>
                                      <p:tavLst>
                                        <p:tav tm="0">
                                          <p:val>
                                            <p:fltVal val="0"/>
                                          </p:val>
                                        </p:tav>
                                        <p:tav tm="100000">
                                          <p:val>
                                            <p:strVal val="#ppt_w"/>
                                          </p:val>
                                        </p:tav>
                                      </p:tavLst>
                                    </p:anim>
                                    <p:anim calcmode="lin" valueType="num">
                                      <p:cBhvr>
                                        <p:cTn id="8" dur="1000" fill="hold"/>
                                        <p:tgtEl>
                                          <p:spTgt spid="404"/>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21"/>
                                        </p:tgtEl>
                                        <p:attrNameLst>
                                          <p:attrName>style.visibility</p:attrName>
                                        </p:attrNameLst>
                                      </p:cBhvr>
                                      <p:to>
                                        <p:strVal val="visible"/>
                                      </p:to>
                                    </p:set>
                                    <p:anim calcmode="lin" valueType="num">
                                      <p:cBhvr>
                                        <p:cTn id="12" dur="750" fill="hold"/>
                                        <p:tgtEl>
                                          <p:spTgt spid="421"/>
                                        </p:tgtEl>
                                        <p:attrNameLst>
                                          <p:attrName>ppt_w</p:attrName>
                                        </p:attrNameLst>
                                      </p:cBhvr>
                                      <p:tavLst>
                                        <p:tav tm="0">
                                          <p:val>
                                            <p:fltVal val="0"/>
                                          </p:val>
                                        </p:tav>
                                        <p:tav tm="100000">
                                          <p:val>
                                            <p:strVal val="#ppt_w"/>
                                          </p:val>
                                        </p:tav>
                                      </p:tavLst>
                                    </p:anim>
                                    <p:anim calcmode="lin" valueType="num">
                                      <p:cBhvr>
                                        <p:cTn id="13" dur="750" fill="hold"/>
                                        <p:tgtEl>
                                          <p:spTgt spid="421"/>
                                        </p:tgtEl>
                                        <p:attrNameLst>
                                          <p:attrName>ppt_h</p:attrName>
                                        </p:attrNameLst>
                                      </p:cBhvr>
                                      <p:tavLst>
                                        <p:tav tm="0">
                                          <p:val>
                                            <p:fltVal val="0"/>
                                          </p:val>
                                        </p:tav>
                                        <p:tav tm="100000">
                                          <p:val>
                                            <p:strVal val="#ppt_h"/>
                                          </p:val>
                                        </p:tav>
                                      </p:tavLst>
                                    </p:anim>
                                  </p:childTnLst>
                                </p:cTn>
                              </p:par>
                            </p:childTnLst>
                          </p:cTn>
                        </p:par>
                        <p:par>
                          <p:cTn id="14" fill="hold">
                            <p:stCondLst>
                              <p:cond delay="1750"/>
                            </p:stCondLst>
                            <p:childTnLst>
                              <p:par>
                                <p:cTn id="15" presetClass="entr" nodeType="afterEffect" presetSubtype="1" presetID="2" grpId="3" fill="hold">
                                  <p:stCondLst>
                                    <p:cond delay="0"/>
                                  </p:stCondLst>
                                  <p:iterate type="el" backwards="0">
                                    <p:tmAbs val="0"/>
                                  </p:iterate>
                                  <p:childTnLst>
                                    <p:set>
                                      <p:cBhvr>
                                        <p:cTn id="16" fill="hold"/>
                                        <p:tgtEl>
                                          <p:spTgt spid="422"/>
                                        </p:tgtEl>
                                        <p:attrNameLst>
                                          <p:attrName>style.visibility</p:attrName>
                                        </p:attrNameLst>
                                      </p:cBhvr>
                                      <p:to>
                                        <p:strVal val="visible"/>
                                      </p:to>
                                    </p:set>
                                    <p:anim calcmode="lin" valueType="num">
                                      <p:cBhvr>
                                        <p:cTn id="17" dur="800" fill="hold"/>
                                        <p:tgtEl>
                                          <p:spTgt spid="422"/>
                                        </p:tgtEl>
                                        <p:attrNameLst>
                                          <p:attrName>ppt_x</p:attrName>
                                        </p:attrNameLst>
                                      </p:cBhvr>
                                      <p:tavLst>
                                        <p:tav tm="0">
                                          <p:val>
                                            <p:strVal val="#ppt_x"/>
                                          </p:val>
                                        </p:tav>
                                        <p:tav tm="100000">
                                          <p:val>
                                            <p:strVal val="#ppt_x"/>
                                          </p:val>
                                        </p:tav>
                                      </p:tavLst>
                                    </p:anim>
                                    <p:anim calcmode="lin" valueType="num">
                                      <p:cBhvr>
                                        <p:cTn id="18" dur="800" fill="hold"/>
                                        <p:tgtEl>
                                          <p:spTgt spid="422"/>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406"/>
                                        </p:tgtEl>
                                        <p:attrNameLst>
                                          <p:attrName>style.visibility</p:attrName>
                                        </p:attrNameLst>
                                      </p:cBhvr>
                                      <p:to>
                                        <p:strVal val="visible"/>
                                      </p:to>
                                    </p:set>
                                    <p:anim calcmode="lin" valueType="num">
                                      <p:cBhvr>
                                        <p:cTn id="23" dur="750" fill="hold"/>
                                        <p:tgtEl>
                                          <p:spTgt spid="406"/>
                                        </p:tgtEl>
                                        <p:attrNameLst>
                                          <p:attrName>ppt_w</p:attrName>
                                        </p:attrNameLst>
                                      </p:cBhvr>
                                      <p:tavLst>
                                        <p:tav tm="0">
                                          <p:val>
                                            <p:fltVal val="0"/>
                                          </p:val>
                                        </p:tav>
                                        <p:tav tm="100000">
                                          <p:val>
                                            <p:strVal val="#ppt_w"/>
                                          </p:val>
                                        </p:tav>
                                      </p:tavLst>
                                    </p:anim>
                                    <p:anim calcmode="lin" valueType="num">
                                      <p:cBhvr>
                                        <p:cTn id="24" dur="750" fill="hold"/>
                                        <p:tgtEl>
                                          <p:spTgt spid="406"/>
                                        </p:tgtEl>
                                        <p:attrNameLst>
                                          <p:attrName>ppt_h</p:attrName>
                                        </p:attrNameLst>
                                      </p:cBhvr>
                                      <p:tavLst>
                                        <p:tav tm="0">
                                          <p:val>
                                            <p:fltVal val="0"/>
                                          </p:val>
                                        </p:tav>
                                        <p:tav tm="100000">
                                          <p:val>
                                            <p:strVal val="#ppt_h"/>
                                          </p:val>
                                        </p:tav>
                                      </p:tavLst>
                                    </p:anim>
                                  </p:childTnLst>
                                </p:cTn>
                              </p:par>
                            </p:childTnLst>
                          </p:cTn>
                        </p:par>
                        <p:par>
                          <p:cTn id="25" fill="hold">
                            <p:stCondLst>
                              <p:cond delay="750"/>
                            </p:stCondLst>
                            <p:childTnLst>
                              <p:par>
                                <p:cTn id="26" presetClass="entr" nodeType="afterEffect" presetSubtype="16" presetID="23" grpId="5" fill="hold">
                                  <p:stCondLst>
                                    <p:cond delay="0"/>
                                  </p:stCondLst>
                                  <p:iterate type="el" backwards="0">
                                    <p:tmAbs val="0"/>
                                  </p:iterate>
                                  <p:childTnLst>
                                    <p:set>
                                      <p:cBhvr>
                                        <p:cTn id="27" fill="hold"/>
                                        <p:tgtEl>
                                          <p:spTgt spid="407"/>
                                        </p:tgtEl>
                                        <p:attrNameLst>
                                          <p:attrName>style.visibility</p:attrName>
                                        </p:attrNameLst>
                                      </p:cBhvr>
                                      <p:to>
                                        <p:strVal val="visible"/>
                                      </p:to>
                                    </p:set>
                                    <p:anim calcmode="lin" valueType="num">
                                      <p:cBhvr>
                                        <p:cTn id="28" dur="750" fill="hold"/>
                                        <p:tgtEl>
                                          <p:spTgt spid="407"/>
                                        </p:tgtEl>
                                        <p:attrNameLst>
                                          <p:attrName>ppt_w</p:attrName>
                                        </p:attrNameLst>
                                      </p:cBhvr>
                                      <p:tavLst>
                                        <p:tav tm="0">
                                          <p:val>
                                            <p:fltVal val="0"/>
                                          </p:val>
                                        </p:tav>
                                        <p:tav tm="100000">
                                          <p:val>
                                            <p:strVal val="#ppt_w"/>
                                          </p:val>
                                        </p:tav>
                                      </p:tavLst>
                                    </p:anim>
                                    <p:anim calcmode="lin" valueType="num">
                                      <p:cBhvr>
                                        <p:cTn id="29" dur="750" fill="hold"/>
                                        <p:tgtEl>
                                          <p:spTgt spid="407"/>
                                        </p:tgtEl>
                                        <p:attrNameLst>
                                          <p:attrName>ppt_h</p:attrName>
                                        </p:attrNameLst>
                                      </p:cBhvr>
                                      <p:tavLst>
                                        <p:tav tm="0">
                                          <p:val>
                                            <p:fltVal val="0"/>
                                          </p:val>
                                        </p:tav>
                                        <p:tav tm="100000">
                                          <p:val>
                                            <p:strVal val="#ppt_h"/>
                                          </p:val>
                                        </p:tav>
                                      </p:tavLst>
                                    </p:anim>
                                  </p:childTnLst>
                                </p:cTn>
                              </p:par>
                            </p:childTnLst>
                          </p:cTn>
                        </p:par>
                        <p:par>
                          <p:cTn id="30" fill="hold">
                            <p:stCondLst>
                              <p:cond delay="1500"/>
                            </p:stCondLst>
                            <p:childTnLst>
                              <p:par>
                                <p:cTn id="31" presetClass="entr" nodeType="afterEffect" presetSubtype="16" presetID="23" grpId="6" fill="hold">
                                  <p:stCondLst>
                                    <p:cond delay="0"/>
                                  </p:stCondLst>
                                  <p:iterate type="el" backwards="0">
                                    <p:tmAbs val="0"/>
                                  </p:iterate>
                                  <p:childTnLst>
                                    <p:set>
                                      <p:cBhvr>
                                        <p:cTn id="32" fill="hold"/>
                                        <p:tgtEl>
                                          <p:spTgt spid="423"/>
                                        </p:tgtEl>
                                        <p:attrNameLst>
                                          <p:attrName>style.visibility</p:attrName>
                                        </p:attrNameLst>
                                      </p:cBhvr>
                                      <p:to>
                                        <p:strVal val="visible"/>
                                      </p:to>
                                    </p:set>
                                    <p:anim calcmode="lin" valueType="num">
                                      <p:cBhvr>
                                        <p:cTn id="33" dur="750" fill="hold"/>
                                        <p:tgtEl>
                                          <p:spTgt spid="423"/>
                                        </p:tgtEl>
                                        <p:attrNameLst>
                                          <p:attrName>ppt_w</p:attrName>
                                        </p:attrNameLst>
                                      </p:cBhvr>
                                      <p:tavLst>
                                        <p:tav tm="0">
                                          <p:val>
                                            <p:fltVal val="0"/>
                                          </p:val>
                                        </p:tav>
                                        <p:tav tm="100000">
                                          <p:val>
                                            <p:strVal val="#ppt_w"/>
                                          </p:val>
                                        </p:tav>
                                      </p:tavLst>
                                    </p:anim>
                                    <p:anim calcmode="lin" valueType="num">
                                      <p:cBhvr>
                                        <p:cTn id="34" dur="750" fill="hold"/>
                                        <p:tgtEl>
                                          <p:spTgt spid="423"/>
                                        </p:tgtEl>
                                        <p:attrNameLst>
                                          <p:attrName>ppt_h</p:attrName>
                                        </p:attrNameLst>
                                      </p:cBhvr>
                                      <p:tavLst>
                                        <p:tav tm="0">
                                          <p:val>
                                            <p:fltVal val="0"/>
                                          </p:val>
                                        </p:tav>
                                        <p:tav tm="100000">
                                          <p:val>
                                            <p:strVal val="#ppt_h"/>
                                          </p:val>
                                        </p:tav>
                                      </p:tavLst>
                                    </p:anim>
                                  </p:childTnLst>
                                </p:cTn>
                              </p:par>
                            </p:childTnLst>
                          </p:cTn>
                        </p:par>
                        <p:par>
                          <p:cTn id="35" fill="hold">
                            <p:stCondLst>
                              <p:cond delay="2250"/>
                            </p:stCondLst>
                            <p:childTnLst>
                              <p:par>
                                <p:cTn id="36" presetClass="entr" nodeType="afterEffect" presetSubtype="16" presetID="23" grpId="7" fill="hold">
                                  <p:stCondLst>
                                    <p:cond delay="0"/>
                                  </p:stCondLst>
                                  <p:iterate type="el" backwards="0">
                                    <p:tmAbs val="0"/>
                                  </p:iterate>
                                  <p:childTnLst>
                                    <p:set>
                                      <p:cBhvr>
                                        <p:cTn id="37" fill="hold"/>
                                        <p:tgtEl>
                                          <p:spTgt spid="424"/>
                                        </p:tgtEl>
                                        <p:attrNameLst>
                                          <p:attrName>style.visibility</p:attrName>
                                        </p:attrNameLst>
                                      </p:cBhvr>
                                      <p:to>
                                        <p:strVal val="visible"/>
                                      </p:to>
                                    </p:set>
                                    <p:anim calcmode="lin" valueType="num">
                                      <p:cBhvr>
                                        <p:cTn id="38" dur="750" fill="hold"/>
                                        <p:tgtEl>
                                          <p:spTgt spid="424"/>
                                        </p:tgtEl>
                                        <p:attrNameLst>
                                          <p:attrName>ppt_w</p:attrName>
                                        </p:attrNameLst>
                                      </p:cBhvr>
                                      <p:tavLst>
                                        <p:tav tm="0">
                                          <p:val>
                                            <p:fltVal val="0"/>
                                          </p:val>
                                        </p:tav>
                                        <p:tav tm="100000">
                                          <p:val>
                                            <p:strVal val="#ppt_w"/>
                                          </p:val>
                                        </p:tav>
                                      </p:tavLst>
                                    </p:anim>
                                    <p:anim calcmode="lin" valueType="num">
                                      <p:cBhvr>
                                        <p:cTn id="39" dur="750" fill="hold"/>
                                        <p:tgtEl>
                                          <p:spTgt spid="424"/>
                                        </p:tgtEl>
                                        <p:attrNameLst>
                                          <p:attrName>ppt_h</p:attrName>
                                        </p:attrNameLst>
                                      </p:cBhvr>
                                      <p:tavLst>
                                        <p:tav tm="0">
                                          <p:val>
                                            <p:fltVal val="0"/>
                                          </p:val>
                                        </p:tav>
                                        <p:tav tm="100000">
                                          <p:val>
                                            <p:strVal val="#ppt_h"/>
                                          </p:val>
                                        </p:tav>
                                      </p:tavLst>
                                    </p:anim>
                                  </p:childTnLst>
                                </p:cTn>
                              </p:par>
                            </p:childTnLst>
                          </p:cTn>
                        </p:par>
                        <p:par>
                          <p:cTn id="40" fill="hold">
                            <p:stCondLst>
                              <p:cond delay="3000"/>
                            </p:stCondLst>
                            <p:childTnLst>
                              <p:par>
                                <p:cTn id="41" presetClass="entr" nodeType="afterEffect" presetSubtype="1" presetID="2" grpId="8" fill="hold">
                                  <p:stCondLst>
                                    <p:cond delay="0"/>
                                  </p:stCondLst>
                                  <p:iterate type="el" backwards="0">
                                    <p:tmAbs val="0"/>
                                  </p:iterate>
                                  <p:childTnLst>
                                    <p:set>
                                      <p:cBhvr>
                                        <p:cTn id="42" fill="hold"/>
                                        <p:tgtEl>
                                          <p:spTgt spid="425"/>
                                        </p:tgtEl>
                                        <p:attrNameLst>
                                          <p:attrName>style.visibility</p:attrName>
                                        </p:attrNameLst>
                                      </p:cBhvr>
                                      <p:to>
                                        <p:strVal val="visible"/>
                                      </p:to>
                                    </p:set>
                                    <p:anim calcmode="lin" valueType="num">
                                      <p:cBhvr>
                                        <p:cTn id="43" dur="800" fill="hold"/>
                                        <p:tgtEl>
                                          <p:spTgt spid="425"/>
                                        </p:tgtEl>
                                        <p:attrNameLst>
                                          <p:attrName>ppt_x</p:attrName>
                                        </p:attrNameLst>
                                      </p:cBhvr>
                                      <p:tavLst>
                                        <p:tav tm="0">
                                          <p:val>
                                            <p:strVal val="#ppt_x"/>
                                          </p:val>
                                        </p:tav>
                                        <p:tav tm="100000">
                                          <p:val>
                                            <p:strVal val="#ppt_x"/>
                                          </p:val>
                                        </p:tav>
                                      </p:tavLst>
                                    </p:anim>
                                    <p:anim calcmode="lin" valueType="num">
                                      <p:cBhvr>
                                        <p:cTn id="44" dur="800" fill="hold"/>
                                        <p:tgtEl>
                                          <p:spTgt spid="425"/>
                                        </p:tgtEl>
                                        <p:attrNameLst>
                                          <p:attrName>ppt_y</p:attrName>
                                        </p:attrNameLst>
                                      </p:cBhvr>
                                      <p:tavLst>
                                        <p:tav tm="0">
                                          <p:val>
                                            <p:strVal val="0-#ppt_h/2"/>
                                          </p:val>
                                        </p:tav>
                                        <p:tav tm="100000">
                                          <p:val>
                                            <p:strVal val="#ppt_y"/>
                                          </p:val>
                                        </p:tav>
                                      </p:tavLst>
                                    </p:anim>
                                  </p:childTnLst>
                                </p:cTn>
                              </p:par>
                            </p:childTnLst>
                          </p:cTn>
                        </p:par>
                        <p:par>
                          <p:cTn id="45" fill="hold">
                            <p:stCondLst>
                              <p:cond delay="3800"/>
                            </p:stCondLst>
                            <p:childTnLst>
                              <p:par>
                                <p:cTn id="46" presetClass="entr" nodeType="afterEffect" presetSubtype="1" presetID="2" grpId="9" fill="hold">
                                  <p:stCondLst>
                                    <p:cond delay="100"/>
                                  </p:stCondLst>
                                  <p:iterate type="el" backwards="0">
                                    <p:tmAbs val="0"/>
                                  </p:iterate>
                                  <p:childTnLst>
                                    <p:set>
                                      <p:cBhvr>
                                        <p:cTn id="47" fill="hold"/>
                                        <p:tgtEl>
                                          <p:spTgt spid="426"/>
                                        </p:tgtEl>
                                        <p:attrNameLst>
                                          <p:attrName>style.visibility</p:attrName>
                                        </p:attrNameLst>
                                      </p:cBhvr>
                                      <p:to>
                                        <p:strVal val="visible"/>
                                      </p:to>
                                    </p:set>
                                    <p:anim calcmode="lin" valueType="num">
                                      <p:cBhvr>
                                        <p:cTn id="48" dur="800" fill="hold"/>
                                        <p:tgtEl>
                                          <p:spTgt spid="426"/>
                                        </p:tgtEl>
                                        <p:attrNameLst>
                                          <p:attrName>ppt_x</p:attrName>
                                        </p:attrNameLst>
                                      </p:cBhvr>
                                      <p:tavLst>
                                        <p:tav tm="0">
                                          <p:val>
                                            <p:strVal val="#ppt_x"/>
                                          </p:val>
                                        </p:tav>
                                        <p:tav tm="100000">
                                          <p:val>
                                            <p:strVal val="#ppt_x"/>
                                          </p:val>
                                        </p:tav>
                                      </p:tavLst>
                                    </p:anim>
                                    <p:anim calcmode="lin" valueType="num">
                                      <p:cBhvr>
                                        <p:cTn id="49" dur="800" fill="hold"/>
                                        <p:tgtEl>
                                          <p:spTgt spid="426"/>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16" presetID="23" grpId="10" fill="hold">
                                  <p:stCondLst>
                                    <p:cond delay="0"/>
                                  </p:stCondLst>
                                  <p:iterate type="el" backwards="0">
                                    <p:tmAbs val="0"/>
                                  </p:iterate>
                                  <p:childTnLst>
                                    <p:set>
                                      <p:cBhvr>
                                        <p:cTn id="53" fill="hold"/>
                                        <p:tgtEl>
                                          <p:spTgt spid="411"/>
                                        </p:tgtEl>
                                        <p:attrNameLst>
                                          <p:attrName>style.visibility</p:attrName>
                                        </p:attrNameLst>
                                      </p:cBhvr>
                                      <p:to>
                                        <p:strVal val="visible"/>
                                      </p:to>
                                    </p:set>
                                    <p:anim calcmode="lin" valueType="num">
                                      <p:cBhvr>
                                        <p:cTn id="54" dur="750" fill="hold"/>
                                        <p:tgtEl>
                                          <p:spTgt spid="411"/>
                                        </p:tgtEl>
                                        <p:attrNameLst>
                                          <p:attrName>ppt_w</p:attrName>
                                        </p:attrNameLst>
                                      </p:cBhvr>
                                      <p:tavLst>
                                        <p:tav tm="0">
                                          <p:val>
                                            <p:fltVal val="0"/>
                                          </p:val>
                                        </p:tav>
                                        <p:tav tm="100000">
                                          <p:val>
                                            <p:strVal val="#ppt_w"/>
                                          </p:val>
                                        </p:tav>
                                      </p:tavLst>
                                    </p:anim>
                                    <p:anim calcmode="lin" valueType="num">
                                      <p:cBhvr>
                                        <p:cTn id="55" dur="750" fill="hold"/>
                                        <p:tgtEl>
                                          <p:spTgt spid="411"/>
                                        </p:tgtEl>
                                        <p:attrNameLst>
                                          <p:attrName>ppt_h</p:attrName>
                                        </p:attrNameLst>
                                      </p:cBhvr>
                                      <p:tavLst>
                                        <p:tav tm="0">
                                          <p:val>
                                            <p:fltVal val="0"/>
                                          </p:val>
                                        </p:tav>
                                        <p:tav tm="100000">
                                          <p:val>
                                            <p:strVal val="#ppt_h"/>
                                          </p:val>
                                        </p:tav>
                                      </p:tavLst>
                                    </p:anim>
                                  </p:childTnLst>
                                </p:cTn>
                              </p:par>
                            </p:childTnLst>
                          </p:cTn>
                        </p:par>
                        <p:par>
                          <p:cTn id="56" fill="hold">
                            <p:stCondLst>
                              <p:cond delay="750"/>
                            </p:stCondLst>
                            <p:childTnLst>
                              <p:par>
                                <p:cTn id="57" presetClass="entr" nodeType="afterEffect" presetSubtype="16" presetID="23" grpId="11" fill="hold">
                                  <p:stCondLst>
                                    <p:cond delay="0"/>
                                  </p:stCondLst>
                                  <p:iterate type="el" backwards="0">
                                    <p:tmAbs val="0"/>
                                  </p:iterate>
                                  <p:childTnLst>
                                    <p:set>
                                      <p:cBhvr>
                                        <p:cTn id="58" fill="hold"/>
                                        <p:tgtEl>
                                          <p:spTgt spid="427"/>
                                        </p:tgtEl>
                                        <p:attrNameLst>
                                          <p:attrName>style.visibility</p:attrName>
                                        </p:attrNameLst>
                                      </p:cBhvr>
                                      <p:to>
                                        <p:strVal val="visible"/>
                                      </p:to>
                                    </p:set>
                                    <p:anim calcmode="lin" valueType="num">
                                      <p:cBhvr>
                                        <p:cTn id="59" dur="750" fill="hold"/>
                                        <p:tgtEl>
                                          <p:spTgt spid="427"/>
                                        </p:tgtEl>
                                        <p:attrNameLst>
                                          <p:attrName>ppt_w</p:attrName>
                                        </p:attrNameLst>
                                      </p:cBhvr>
                                      <p:tavLst>
                                        <p:tav tm="0">
                                          <p:val>
                                            <p:fltVal val="0"/>
                                          </p:val>
                                        </p:tav>
                                        <p:tav tm="100000">
                                          <p:val>
                                            <p:strVal val="#ppt_w"/>
                                          </p:val>
                                        </p:tav>
                                      </p:tavLst>
                                    </p:anim>
                                    <p:anim calcmode="lin" valueType="num">
                                      <p:cBhvr>
                                        <p:cTn id="60" dur="750" fill="hold"/>
                                        <p:tgtEl>
                                          <p:spTgt spid="427"/>
                                        </p:tgtEl>
                                        <p:attrNameLst>
                                          <p:attrName>ppt_h</p:attrName>
                                        </p:attrNameLst>
                                      </p:cBhvr>
                                      <p:tavLst>
                                        <p:tav tm="0">
                                          <p:val>
                                            <p:fltVal val="0"/>
                                          </p:val>
                                        </p:tav>
                                        <p:tav tm="100000">
                                          <p:val>
                                            <p:strVal val="#ppt_h"/>
                                          </p:val>
                                        </p:tav>
                                      </p:tavLst>
                                    </p:anim>
                                  </p:childTnLst>
                                </p:cTn>
                              </p:par>
                            </p:childTnLst>
                          </p:cTn>
                        </p:par>
                        <p:par>
                          <p:cTn id="61" fill="hold">
                            <p:stCondLst>
                              <p:cond delay="1500"/>
                            </p:stCondLst>
                            <p:childTnLst>
                              <p:par>
                                <p:cTn id="62" presetClass="entr" nodeType="afterEffect" presetSubtype="16" presetID="23" grpId="12" fill="hold">
                                  <p:stCondLst>
                                    <p:cond delay="0"/>
                                  </p:stCondLst>
                                  <p:iterate type="el" backwards="0">
                                    <p:tmAbs val="0"/>
                                  </p:iterate>
                                  <p:childTnLst>
                                    <p:set>
                                      <p:cBhvr>
                                        <p:cTn id="63" fill="hold"/>
                                        <p:tgtEl>
                                          <p:spTgt spid="428"/>
                                        </p:tgtEl>
                                        <p:attrNameLst>
                                          <p:attrName>style.visibility</p:attrName>
                                        </p:attrNameLst>
                                      </p:cBhvr>
                                      <p:to>
                                        <p:strVal val="visible"/>
                                      </p:to>
                                    </p:set>
                                    <p:anim calcmode="lin" valueType="num">
                                      <p:cBhvr>
                                        <p:cTn id="64" dur="750" fill="hold"/>
                                        <p:tgtEl>
                                          <p:spTgt spid="428"/>
                                        </p:tgtEl>
                                        <p:attrNameLst>
                                          <p:attrName>ppt_w</p:attrName>
                                        </p:attrNameLst>
                                      </p:cBhvr>
                                      <p:tavLst>
                                        <p:tav tm="0">
                                          <p:val>
                                            <p:fltVal val="0"/>
                                          </p:val>
                                        </p:tav>
                                        <p:tav tm="100000">
                                          <p:val>
                                            <p:strVal val="#ppt_w"/>
                                          </p:val>
                                        </p:tav>
                                      </p:tavLst>
                                    </p:anim>
                                    <p:anim calcmode="lin" valueType="num">
                                      <p:cBhvr>
                                        <p:cTn id="65" dur="750" fill="hold"/>
                                        <p:tgtEl>
                                          <p:spTgt spid="428"/>
                                        </p:tgtEl>
                                        <p:attrNameLst>
                                          <p:attrName>ppt_h</p:attrName>
                                        </p:attrNameLst>
                                      </p:cBhvr>
                                      <p:tavLst>
                                        <p:tav tm="0">
                                          <p:val>
                                            <p:fltVal val="0"/>
                                          </p:val>
                                        </p:tav>
                                        <p:tav tm="100000">
                                          <p:val>
                                            <p:strVal val="#ppt_h"/>
                                          </p:val>
                                        </p:tav>
                                      </p:tavLst>
                                    </p:anim>
                                  </p:childTnLst>
                                </p:cTn>
                              </p:par>
                            </p:childTnLst>
                          </p:cTn>
                        </p:par>
                        <p:par>
                          <p:cTn id="66" fill="hold">
                            <p:stCondLst>
                              <p:cond delay="2250"/>
                            </p:stCondLst>
                            <p:childTnLst>
                              <p:par>
                                <p:cTn id="67" presetClass="entr" nodeType="afterEffect" presetSubtype="16" presetID="23" grpId="13" fill="hold">
                                  <p:stCondLst>
                                    <p:cond delay="0"/>
                                  </p:stCondLst>
                                  <p:iterate type="el" backwards="0">
                                    <p:tmAbs val="0"/>
                                  </p:iterate>
                                  <p:childTnLst>
                                    <p:set>
                                      <p:cBhvr>
                                        <p:cTn id="68" fill="hold"/>
                                        <p:tgtEl>
                                          <p:spTgt spid="412"/>
                                        </p:tgtEl>
                                        <p:attrNameLst>
                                          <p:attrName>style.visibility</p:attrName>
                                        </p:attrNameLst>
                                      </p:cBhvr>
                                      <p:to>
                                        <p:strVal val="visible"/>
                                      </p:to>
                                    </p:set>
                                    <p:anim calcmode="lin" valueType="num">
                                      <p:cBhvr>
                                        <p:cTn id="69" dur="750" fill="hold"/>
                                        <p:tgtEl>
                                          <p:spTgt spid="412"/>
                                        </p:tgtEl>
                                        <p:attrNameLst>
                                          <p:attrName>ppt_w</p:attrName>
                                        </p:attrNameLst>
                                      </p:cBhvr>
                                      <p:tavLst>
                                        <p:tav tm="0">
                                          <p:val>
                                            <p:fltVal val="0"/>
                                          </p:val>
                                        </p:tav>
                                        <p:tav tm="100000">
                                          <p:val>
                                            <p:strVal val="#ppt_w"/>
                                          </p:val>
                                        </p:tav>
                                      </p:tavLst>
                                    </p:anim>
                                    <p:anim calcmode="lin" valueType="num">
                                      <p:cBhvr>
                                        <p:cTn id="70" dur="750" fill="hold"/>
                                        <p:tgtEl>
                                          <p:spTgt spid="412"/>
                                        </p:tgtEl>
                                        <p:attrNameLst>
                                          <p:attrName>ppt_h</p:attrName>
                                        </p:attrNameLst>
                                      </p:cBhvr>
                                      <p:tavLst>
                                        <p:tav tm="0">
                                          <p:val>
                                            <p:fltVal val="0"/>
                                          </p:val>
                                        </p:tav>
                                        <p:tav tm="100000">
                                          <p:val>
                                            <p:strVal val="#ppt_h"/>
                                          </p:val>
                                        </p:tav>
                                      </p:tavLst>
                                    </p:anim>
                                  </p:childTnLst>
                                </p:cTn>
                              </p:par>
                            </p:childTnLst>
                          </p:cTn>
                        </p:par>
                        <p:par>
                          <p:cTn id="71" fill="hold">
                            <p:stCondLst>
                              <p:cond delay="3000"/>
                            </p:stCondLst>
                            <p:childTnLst>
                              <p:par>
                                <p:cTn id="72" presetClass="entr" nodeType="afterEffect" presetSubtype="16" presetID="23" grpId="14" fill="hold">
                                  <p:stCondLst>
                                    <p:cond delay="0"/>
                                  </p:stCondLst>
                                  <p:iterate type="el" backwards="0">
                                    <p:tmAbs val="0"/>
                                  </p:iterate>
                                  <p:childTnLst>
                                    <p:set>
                                      <p:cBhvr>
                                        <p:cTn id="73" fill="hold"/>
                                        <p:tgtEl>
                                          <p:spTgt spid="405"/>
                                        </p:tgtEl>
                                        <p:attrNameLst>
                                          <p:attrName>style.visibility</p:attrName>
                                        </p:attrNameLst>
                                      </p:cBhvr>
                                      <p:to>
                                        <p:strVal val="visible"/>
                                      </p:to>
                                    </p:set>
                                    <p:anim calcmode="lin" valueType="num">
                                      <p:cBhvr>
                                        <p:cTn id="74" dur="750" fill="hold"/>
                                        <p:tgtEl>
                                          <p:spTgt spid="405"/>
                                        </p:tgtEl>
                                        <p:attrNameLst>
                                          <p:attrName>ppt_w</p:attrName>
                                        </p:attrNameLst>
                                      </p:cBhvr>
                                      <p:tavLst>
                                        <p:tav tm="0">
                                          <p:val>
                                            <p:fltVal val="0"/>
                                          </p:val>
                                        </p:tav>
                                        <p:tav tm="100000">
                                          <p:val>
                                            <p:strVal val="#ppt_w"/>
                                          </p:val>
                                        </p:tav>
                                      </p:tavLst>
                                    </p:anim>
                                    <p:anim calcmode="lin" valueType="num">
                                      <p:cBhvr>
                                        <p:cTn id="75" dur="750" fill="hold"/>
                                        <p:tgtEl>
                                          <p:spTgt spid="405"/>
                                        </p:tgtEl>
                                        <p:attrNameLst>
                                          <p:attrName>ppt_h</p:attrName>
                                        </p:attrNameLst>
                                      </p:cBhvr>
                                      <p:tavLst>
                                        <p:tav tm="0">
                                          <p:val>
                                            <p:fltVal val="0"/>
                                          </p:val>
                                        </p:tav>
                                        <p:tav tm="100000">
                                          <p:val>
                                            <p:strVal val="#ppt_h"/>
                                          </p:val>
                                        </p:tav>
                                      </p:tavLst>
                                    </p:anim>
                                  </p:childTnLst>
                                </p:cTn>
                              </p:par>
                            </p:childTnLst>
                          </p:cTn>
                        </p:par>
                        <p:par>
                          <p:cTn id="76" fill="hold">
                            <p:stCondLst>
                              <p:cond delay="3750"/>
                            </p:stCondLst>
                            <p:childTnLst>
                              <p:par>
                                <p:cTn id="77" presetClass="entr" nodeType="afterEffect" presetSubtype="16" presetID="23" grpId="15" fill="hold">
                                  <p:stCondLst>
                                    <p:cond delay="0"/>
                                  </p:stCondLst>
                                  <p:iterate type="el" backwards="0">
                                    <p:tmAbs val="0"/>
                                  </p:iterate>
                                  <p:childTnLst>
                                    <p:set>
                                      <p:cBhvr>
                                        <p:cTn id="78" fill="hold"/>
                                        <p:tgtEl>
                                          <p:spTgt spid="430"/>
                                        </p:tgtEl>
                                        <p:attrNameLst>
                                          <p:attrName>style.visibility</p:attrName>
                                        </p:attrNameLst>
                                      </p:cBhvr>
                                      <p:to>
                                        <p:strVal val="visible"/>
                                      </p:to>
                                    </p:set>
                                    <p:anim calcmode="lin" valueType="num">
                                      <p:cBhvr>
                                        <p:cTn id="79" dur="750" fill="hold"/>
                                        <p:tgtEl>
                                          <p:spTgt spid="430"/>
                                        </p:tgtEl>
                                        <p:attrNameLst>
                                          <p:attrName>ppt_w</p:attrName>
                                        </p:attrNameLst>
                                      </p:cBhvr>
                                      <p:tavLst>
                                        <p:tav tm="0">
                                          <p:val>
                                            <p:fltVal val="0"/>
                                          </p:val>
                                        </p:tav>
                                        <p:tav tm="100000">
                                          <p:val>
                                            <p:strVal val="#ppt_w"/>
                                          </p:val>
                                        </p:tav>
                                      </p:tavLst>
                                    </p:anim>
                                    <p:anim calcmode="lin" valueType="num">
                                      <p:cBhvr>
                                        <p:cTn id="80" dur="750" fill="hold"/>
                                        <p:tgtEl>
                                          <p:spTgt spid="430"/>
                                        </p:tgtEl>
                                        <p:attrNameLst>
                                          <p:attrName>ppt_h</p:attrName>
                                        </p:attrNameLst>
                                      </p:cBhvr>
                                      <p:tavLst>
                                        <p:tav tm="0">
                                          <p:val>
                                            <p:fltVal val="0"/>
                                          </p:val>
                                        </p:tav>
                                        <p:tav tm="100000">
                                          <p:val>
                                            <p:strVal val="#ppt_h"/>
                                          </p:val>
                                        </p:tav>
                                      </p:tavLst>
                                    </p:anim>
                                  </p:childTnLst>
                                </p:cTn>
                              </p:par>
                            </p:childTnLst>
                          </p:cTn>
                        </p:par>
                        <p:par>
                          <p:cTn id="81" fill="hold">
                            <p:stCondLst>
                              <p:cond delay="4500"/>
                            </p:stCondLst>
                            <p:childTnLst>
                              <p:par>
                                <p:cTn id="82" presetClass="entr" nodeType="afterEffect" presetSubtype="16" presetID="23" grpId="16" fill="hold">
                                  <p:stCondLst>
                                    <p:cond delay="0"/>
                                  </p:stCondLst>
                                  <p:iterate type="el" backwards="0">
                                    <p:tmAbs val="0"/>
                                  </p:iterate>
                                  <p:childTnLst>
                                    <p:set>
                                      <p:cBhvr>
                                        <p:cTn id="83" fill="hold"/>
                                        <p:tgtEl>
                                          <p:spTgt spid="429"/>
                                        </p:tgtEl>
                                        <p:attrNameLst>
                                          <p:attrName>style.visibility</p:attrName>
                                        </p:attrNameLst>
                                      </p:cBhvr>
                                      <p:to>
                                        <p:strVal val="visible"/>
                                      </p:to>
                                    </p:set>
                                    <p:anim calcmode="lin" valueType="num">
                                      <p:cBhvr>
                                        <p:cTn id="84" dur="750" fill="hold"/>
                                        <p:tgtEl>
                                          <p:spTgt spid="429"/>
                                        </p:tgtEl>
                                        <p:attrNameLst>
                                          <p:attrName>ppt_w</p:attrName>
                                        </p:attrNameLst>
                                      </p:cBhvr>
                                      <p:tavLst>
                                        <p:tav tm="0">
                                          <p:val>
                                            <p:fltVal val="0"/>
                                          </p:val>
                                        </p:tav>
                                        <p:tav tm="100000">
                                          <p:val>
                                            <p:strVal val="#ppt_w"/>
                                          </p:val>
                                        </p:tav>
                                      </p:tavLst>
                                    </p:anim>
                                    <p:anim calcmode="lin" valueType="num">
                                      <p:cBhvr>
                                        <p:cTn id="85" dur="750" fill="hold"/>
                                        <p:tgtEl>
                                          <p:spTgt spid="429"/>
                                        </p:tgtEl>
                                        <p:attrNameLst>
                                          <p:attrName>ppt_h</p:attrName>
                                        </p:attrNameLst>
                                      </p:cBhvr>
                                      <p:tavLst>
                                        <p:tav tm="0">
                                          <p:val>
                                            <p:fltVal val="0"/>
                                          </p:val>
                                        </p:tav>
                                        <p:tav tm="100000">
                                          <p:val>
                                            <p:strVal val="#ppt_h"/>
                                          </p:val>
                                        </p:tav>
                                      </p:tavLst>
                                    </p:anim>
                                  </p:childTnLst>
                                </p:cTn>
                              </p:par>
                            </p:childTnLst>
                          </p:cTn>
                        </p:par>
                        <p:par>
                          <p:cTn id="86" fill="hold">
                            <p:stCondLst>
                              <p:cond delay="5250"/>
                            </p:stCondLst>
                            <p:childTnLst>
                              <p:par>
                                <p:cTn id="87" presetClass="entr" nodeType="afterEffect" presetSubtype="16" presetID="23" grpId="17" fill="hold">
                                  <p:stCondLst>
                                    <p:cond delay="0"/>
                                  </p:stCondLst>
                                  <p:iterate type="el" backwards="0">
                                    <p:tmAbs val="0"/>
                                  </p:iterate>
                                  <p:childTnLst>
                                    <p:set>
                                      <p:cBhvr>
                                        <p:cTn id="88" fill="hold"/>
                                        <p:tgtEl>
                                          <p:spTgt spid="410"/>
                                        </p:tgtEl>
                                        <p:attrNameLst>
                                          <p:attrName>style.visibility</p:attrName>
                                        </p:attrNameLst>
                                      </p:cBhvr>
                                      <p:to>
                                        <p:strVal val="visible"/>
                                      </p:to>
                                    </p:set>
                                    <p:anim calcmode="lin" valueType="num">
                                      <p:cBhvr>
                                        <p:cTn id="89" dur="750" fill="hold"/>
                                        <p:tgtEl>
                                          <p:spTgt spid="410"/>
                                        </p:tgtEl>
                                        <p:attrNameLst>
                                          <p:attrName>ppt_w</p:attrName>
                                        </p:attrNameLst>
                                      </p:cBhvr>
                                      <p:tavLst>
                                        <p:tav tm="0">
                                          <p:val>
                                            <p:fltVal val="0"/>
                                          </p:val>
                                        </p:tav>
                                        <p:tav tm="100000">
                                          <p:val>
                                            <p:strVal val="#ppt_w"/>
                                          </p:val>
                                        </p:tav>
                                      </p:tavLst>
                                    </p:anim>
                                    <p:anim calcmode="lin" valueType="num">
                                      <p:cBhvr>
                                        <p:cTn id="90" dur="750" fill="hold"/>
                                        <p:tgtEl>
                                          <p:spTgt spid="410"/>
                                        </p:tgtEl>
                                        <p:attrNameLst>
                                          <p:attrName>ppt_h</p:attrName>
                                        </p:attrNameLst>
                                      </p:cBhvr>
                                      <p:tavLst>
                                        <p:tav tm="0">
                                          <p:val>
                                            <p:fltVal val="0"/>
                                          </p:val>
                                        </p:tav>
                                        <p:tav tm="100000">
                                          <p:val>
                                            <p:strVal val="#ppt_h"/>
                                          </p:val>
                                        </p:tav>
                                      </p:tavLst>
                                    </p:anim>
                                  </p:childTnLst>
                                </p:cTn>
                              </p:par>
                            </p:childTnLst>
                          </p:cTn>
                        </p:par>
                        <p:par>
                          <p:cTn id="91" fill="hold">
                            <p:stCondLst>
                              <p:cond delay="6000"/>
                            </p:stCondLst>
                            <p:childTnLst>
                              <p:par>
                                <p:cTn id="92" presetClass="entr" nodeType="afterEffect" presetSubtype="1" presetID="2" grpId="18" fill="hold">
                                  <p:stCondLst>
                                    <p:cond delay="100"/>
                                  </p:stCondLst>
                                  <p:iterate type="el" backwards="0">
                                    <p:tmAbs val="0"/>
                                  </p:iterate>
                                  <p:childTnLst>
                                    <p:set>
                                      <p:cBhvr>
                                        <p:cTn id="93" fill="hold"/>
                                        <p:tgtEl>
                                          <p:spTgt spid="431"/>
                                        </p:tgtEl>
                                        <p:attrNameLst>
                                          <p:attrName>style.visibility</p:attrName>
                                        </p:attrNameLst>
                                      </p:cBhvr>
                                      <p:to>
                                        <p:strVal val="visible"/>
                                      </p:to>
                                    </p:set>
                                    <p:anim calcmode="lin" valueType="num">
                                      <p:cBhvr>
                                        <p:cTn id="94" dur="800" fill="hold"/>
                                        <p:tgtEl>
                                          <p:spTgt spid="431"/>
                                        </p:tgtEl>
                                        <p:attrNameLst>
                                          <p:attrName>ppt_x</p:attrName>
                                        </p:attrNameLst>
                                      </p:cBhvr>
                                      <p:tavLst>
                                        <p:tav tm="0">
                                          <p:val>
                                            <p:strVal val="#ppt_x"/>
                                          </p:val>
                                        </p:tav>
                                        <p:tav tm="100000">
                                          <p:val>
                                            <p:strVal val="#ppt_x"/>
                                          </p:val>
                                        </p:tav>
                                      </p:tavLst>
                                    </p:anim>
                                    <p:anim calcmode="lin" valueType="num">
                                      <p:cBhvr>
                                        <p:cTn id="95" dur="800" fill="hold"/>
                                        <p:tgtEl>
                                          <p:spTgt spid="431"/>
                                        </p:tgtEl>
                                        <p:attrNameLst>
                                          <p:attrName>ppt_y</p:attrName>
                                        </p:attrNameLst>
                                      </p:cBhvr>
                                      <p:tavLst>
                                        <p:tav tm="0">
                                          <p:val>
                                            <p:strVal val="0-#ppt_h/2"/>
                                          </p:val>
                                        </p:tav>
                                        <p:tav tm="100000">
                                          <p:val>
                                            <p:strVal val="#ppt_y"/>
                                          </p:val>
                                        </p:tav>
                                      </p:tavLst>
                                    </p:anim>
                                  </p:childTnLst>
                                </p:cTn>
                              </p:par>
                            </p:childTnLst>
                          </p:cTn>
                        </p:par>
                        <p:par>
                          <p:cTn id="96" fill="hold">
                            <p:stCondLst>
                              <p:cond delay="6900"/>
                            </p:stCondLst>
                            <p:childTnLst>
                              <p:par>
                                <p:cTn id="97" presetClass="entr" nodeType="afterEffect" presetSubtype="1" presetID="2" grpId="19" fill="hold">
                                  <p:stCondLst>
                                    <p:cond delay="0"/>
                                  </p:stCondLst>
                                  <p:iterate type="el" backwards="0">
                                    <p:tmAbs val="0"/>
                                  </p:iterate>
                                  <p:childTnLst>
                                    <p:set>
                                      <p:cBhvr>
                                        <p:cTn id="98" fill="hold"/>
                                        <p:tgtEl>
                                          <p:spTgt spid="432"/>
                                        </p:tgtEl>
                                        <p:attrNameLst>
                                          <p:attrName>style.visibility</p:attrName>
                                        </p:attrNameLst>
                                      </p:cBhvr>
                                      <p:to>
                                        <p:strVal val="visible"/>
                                      </p:to>
                                    </p:set>
                                    <p:anim calcmode="lin" valueType="num">
                                      <p:cBhvr>
                                        <p:cTn id="99" dur="800" fill="hold"/>
                                        <p:tgtEl>
                                          <p:spTgt spid="432"/>
                                        </p:tgtEl>
                                        <p:attrNameLst>
                                          <p:attrName>ppt_x</p:attrName>
                                        </p:attrNameLst>
                                      </p:cBhvr>
                                      <p:tavLst>
                                        <p:tav tm="0">
                                          <p:val>
                                            <p:strVal val="#ppt_x"/>
                                          </p:val>
                                        </p:tav>
                                        <p:tav tm="100000">
                                          <p:val>
                                            <p:strVal val="#ppt_x"/>
                                          </p:val>
                                        </p:tav>
                                      </p:tavLst>
                                    </p:anim>
                                    <p:anim calcmode="lin" valueType="num">
                                      <p:cBhvr>
                                        <p:cTn id="100" dur="800" fill="hold"/>
                                        <p:tgtEl>
                                          <p:spTgt spid="432"/>
                                        </p:tgtEl>
                                        <p:attrNameLst>
                                          <p:attrName>ppt_y</p:attrName>
                                        </p:attrNameLst>
                                      </p:cBhvr>
                                      <p:tavLst>
                                        <p:tav tm="0">
                                          <p:val>
                                            <p:strVal val="0-#ppt_h/2"/>
                                          </p:val>
                                        </p:tav>
                                        <p:tav tm="100000">
                                          <p:val>
                                            <p:strVal val="#ppt_y"/>
                                          </p:val>
                                        </p:tav>
                                      </p:tavLst>
                                    </p:anim>
                                  </p:childTnLst>
                                </p:cTn>
                              </p:par>
                            </p:childTnLst>
                          </p:cTn>
                        </p:par>
                        <p:par>
                          <p:cTn id="101" fill="hold">
                            <p:stCondLst>
                              <p:cond delay="7700"/>
                            </p:stCondLst>
                            <p:childTnLst>
                              <p:par>
                                <p:cTn id="102" presetClass="entr" nodeType="afterEffect" presetSubtype="1" presetID="2" grpId="20" fill="hold">
                                  <p:stCondLst>
                                    <p:cond delay="100"/>
                                  </p:stCondLst>
                                  <p:iterate type="el" backwards="0">
                                    <p:tmAbs val="0"/>
                                  </p:iterate>
                                  <p:childTnLst>
                                    <p:set>
                                      <p:cBhvr>
                                        <p:cTn id="103" fill="hold"/>
                                        <p:tgtEl>
                                          <p:spTgt spid="433"/>
                                        </p:tgtEl>
                                        <p:attrNameLst>
                                          <p:attrName>style.visibility</p:attrName>
                                        </p:attrNameLst>
                                      </p:cBhvr>
                                      <p:to>
                                        <p:strVal val="visible"/>
                                      </p:to>
                                    </p:set>
                                    <p:anim calcmode="lin" valueType="num">
                                      <p:cBhvr>
                                        <p:cTn id="104" dur="800" fill="hold"/>
                                        <p:tgtEl>
                                          <p:spTgt spid="433"/>
                                        </p:tgtEl>
                                        <p:attrNameLst>
                                          <p:attrName>ppt_x</p:attrName>
                                        </p:attrNameLst>
                                      </p:cBhvr>
                                      <p:tavLst>
                                        <p:tav tm="0">
                                          <p:val>
                                            <p:strVal val="#ppt_x"/>
                                          </p:val>
                                        </p:tav>
                                        <p:tav tm="100000">
                                          <p:val>
                                            <p:strVal val="#ppt_x"/>
                                          </p:val>
                                        </p:tav>
                                      </p:tavLst>
                                    </p:anim>
                                    <p:anim calcmode="lin" valueType="num">
                                      <p:cBhvr>
                                        <p:cTn id="105" dur="800" fill="hold"/>
                                        <p:tgtEl>
                                          <p:spTgt spid="433"/>
                                        </p:tgtEl>
                                        <p:attrNameLst>
                                          <p:attrName>ppt_y</p:attrName>
                                        </p:attrNameLst>
                                      </p:cBhvr>
                                      <p:tavLst>
                                        <p:tav tm="0">
                                          <p:val>
                                            <p:strVal val="0-#ppt_h/2"/>
                                          </p:val>
                                        </p:tav>
                                        <p:tav tm="100000">
                                          <p:val>
                                            <p:strVal val="#ppt_y"/>
                                          </p:val>
                                        </p:tav>
                                      </p:tavLst>
                                    </p:anim>
                                  </p:childTnLst>
                                </p:cTn>
                              </p:par>
                            </p:childTnLst>
                          </p:cTn>
                        </p:par>
                        <p:par>
                          <p:cTn id="106" fill="hold">
                            <p:stCondLst>
                              <p:cond delay="8600"/>
                            </p:stCondLst>
                            <p:childTnLst>
                              <p:par>
                                <p:cTn id="107" presetClass="entr" nodeType="afterEffect" presetSubtype="1" presetID="2" grpId="21" fill="hold">
                                  <p:stCondLst>
                                    <p:cond delay="100"/>
                                  </p:stCondLst>
                                  <p:iterate type="el" backwards="0">
                                    <p:tmAbs val="0"/>
                                  </p:iterate>
                                  <p:childTnLst>
                                    <p:set>
                                      <p:cBhvr>
                                        <p:cTn id="108" fill="hold"/>
                                        <p:tgtEl>
                                          <p:spTgt spid="434"/>
                                        </p:tgtEl>
                                        <p:attrNameLst>
                                          <p:attrName>style.visibility</p:attrName>
                                        </p:attrNameLst>
                                      </p:cBhvr>
                                      <p:to>
                                        <p:strVal val="visible"/>
                                      </p:to>
                                    </p:set>
                                    <p:anim calcmode="lin" valueType="num">
                                      <p:cBhvr>
                                        <p:cTn id="109" dur="800" fill="hold"/>
                                        <p:tgtEl>
                                          <p:spTgt spid="434"/>
                                        </p:tgtEl>
                                        <p:attrNameLst>
                                          <p:attrName>ppt_x</p:attrName>
                                        </p:attrNameLst>
                                      </p:cBhvr>
                                      <p:tavLst>
                                        <p:tav tm="0">
                                          <p:val>
                                            <p:strVal val="#ppt_x"/>
                                          </p:val>
                                        </p:tav>
                                        <p:tav tm="100000">
                                          <p:val>
                                            <p:strVal val="#ppt_x"/>
                                          </p:val>
                                        </p:tav>
                                      </p:tavLst>
                                    </p:anim>
                                    <p:anim calcmode="lin" valueType="num">
                                      <p:cBhvr>
                                        <p:cTn id="110" dur="800" fill="hold"/>
                                        <p:tgtEl>
                                          <p:spTgt spid="434"/>
                                        </p:tgtEl>
                                        <p:attrNameLst>
                                          <p:attrName>ppt_y</p:attrName>
                                        </p:attrNameLst>
                                      </p:cBhvr>
                                      <p:tavLst>
                                        <p:tav tm="0">
                                          <p:val>
                                            <p:strVal val="0-#ppt_h/2"/>
                                          </p:val>
                                        </p:tav>
                                        <p:tav tm="100000">
                                          <p:val>
                                            <p:strVal val="#ppt_y"/>
                                          </p:val>
                                        </p:tav>
                                      </p:tavLst>
                                    </p:anim>
                                  </p:childTnLst>
                                </p:cTn>
                              </p:par>
                            </p:childTnLst>
                          </p:cTn>
                        </p:par>
                        <p:par>
                          <p:cTn id="111" fill="hold">
                            <p:stCondLst>
                              <p:cond delay="9500"/>
                            </p:stCondLst>
                            <p:childTnLst>
                              <p:par>
                                <p:cTn id="112" presetClass="entr" nodeType="afterEffect" presetSubtype="16" presetID="23" grpId="22" fill="hold">
                                  <p:stCondLst>
                                    <p:cond delay="0"/>
                                  </p:stCondLst>
                                  <p:iterate type="el" backwards="0">
                                    <p:tmAbs val="0"/>
                                  </p:iterate>
                                  <p:childTnLst>
                                    <p:set>
                                      <p:cBhvr>
                                        <p:cTn id="113" fill="hold"/>
                                        <p:tgtEl>
                                          <p:spTgt spid="448"/>
                                        </p:tgtEl>
                                        <p:attrNameLst>
                                          <p:attrName>style.visibility</p:attrName>
                                        </p:attrNameLst>
                                      </p:cBhvr>
                                      <p:to>
                                        <p:strVal val="visible"/>
                                      </p:to>
                                    </p:set>
                                    <p:anim calcmode="lin" valueType="num">
                                      <p:cBhvr>
                                        <p:cTn id="114" dur="750" fill="hold"/>
                                        <p:tgtEl>
                                          <p:spTgt spid="448"/>
                                        </p:tgtEl>
                                        <p:attrNameLst>
                                          <p:attrName>ppt_w</p:attrName>
                                        </p:attrNameLst>
                                      </p:cBhvr>
                                      <p:tavLst>
                                        <p:tav tm="0">
                                          <p:val>
                                            <p:fltVal val="0"/>
                                          </p:val>
                                        </p:tav>
                                        <p:tav tm="100000">
                                          <p:val>
                                            <p:strVal val="#ppt_w"/>
                                          </p:val>
                                        </p:tav>
                                      </p:tavLst>
                                    </p:anim>
                                    <p:anim calcmode="lin" valueType="num">
                                      <p:cBhvr>
                                        <p:cTn id="115" dur="750" fill="hold"/>
                                        <p:tgtEl>
                                          <p:spTgt spid="448"/>
                                        </p:tgtEl>
                                        <p:attrNameLst>
                                          <p:attrName>ppt_h</p:attrName>
                                        </p:attrNameLst>
                                      </p:cBhvr>
                                      <p:tavLst>
                                        <p:tav tm="0">
                                          <p:val>
                                            <p:fltVal val="0"/>
                                          </p:val>
                                        </p:tav>
                                        <p:tav tm="100000">
                                          <p:val>
                                            <p:strVal val="#ppt_h"/>
                                          </p:val>
                                        </p:tav>
                                      </p:tavLst>
                                    </p:anim>
                                  </p:childTnLst>
                                </p:cTn>
                              </p:par>
                            </p:childTnLst>
                          </p:cTn>
                        </p:par>
                        <p:par>
                          <p:cTn id="116" fill="hold">
                            <p:stCondLst>
                              <p:cond delay="10250"/>
                            </p:stCondLst>
                            <p:childTnLst>
                              <p:par>
                                <p:cTn id="117" presetClass="entr" nodeType="afterEffect" presetSubtype="16" presetID="23" grpId="23" fill="hold">
                                  <p:stCondLst>
                                    <p:cond delay="0"/>
                                  </p:stCondLst>
                                  <p:iterate type="el" backwards="0">
                                    <p:tmAbs val="0"/>
                                  </p:iterate>
                                  <p:childTnLst>
                                    <p:set>
                                      <p:cBhvr>
                                        <p:cTn id="118" fill="hold"/>
                                        <p:tgtEl>
                                          <p:spTgt spid="443"/>
                                        </p:tgtEl>
                                        <p:attrNameLst>
                                          <p:attrName>style.visibility</p:attrName>
                                        </p:attrNameLst>
                                      </p:cBhvr>
                                      <p:to>
                                        <p:strVal val="visible"/>
                                      </p:to>
                                    </p:set>
                                    <p:anim calcmode="lin" valueType="num">
                                      <p:cBhvr>
                                        <p:cTn id="119" dur="750" fill="hold"/>
                                        <p:tgtEl>
                                          <p:spTgt spid="443"/>
                                        </p:tgtEl>
                                        <p:attrNameLst>
                                          <p:attrName>ppt_w</p:attrName>
                                        </p:attrNameLst>
                                      </p:cBhvr>
                                      <p:tavLst>
                                        <p:tav tm="0">
                                          <p:val>
                                            <p:fltVal val="0"/>
                                          </p:val>
                                        </p:tav>
                                        <p:tav tm="100000">
                                          <p:val>
                                            <p:strVal val="#ppt_w"/>
                                          </p:val>
                                        </p:tav>
                                      </p:tavLst>
                                    </p:anim>
                                    <p:anim calcmode="lin" valueType="num">
                                      <p:cBhvr>
                                        <p:cTn id="120" dur="750" fill="hold"/>
                                        <p:tgtEl>
                                          <p:spTgt spid="443"/>
                                        </p:tgtEl>
                                        <p:attrNameLst>
                                          <p:attrName>ppt_h</p:attrName>
                                        </p:attrNameLst>
                                      </p:cBhvr>
                                      <p:tavLst>
                                        <p:tav tm="0">
                                          <p:val>
                                            <p:fltVal val="0"/>
                                          </p:val>
                                        </p:tav>
                                        <p:tav tm="100000">
                                          <p:val>
                                            <p:strVal val="#ppt_h"/>
                                          </p:val>
                                        </p:tav>
                                      </p:tavLst>
                                    </p:anim>
                                  </p:childTnLst>
                                </p:cTn>
                              </p:par>
                            </p:childTnLst>
                          </p:cTn>
                        </p:par>
                        <p:par>
                          <p:cTn id="121" fill="hold">
                            <p:stCondLst>
                              <p:cond delay="11000"/>
                            </p:stCondLst>
                            <p:childTnLst>
                              <p:par>
                                <p:cTn id="122" presetClass="entr" nodeType="afterEffect" presetSubtype="16" presetID="23" grpId="24" fill="hold">
                                  <p:stCondLst>
                                    <p:cond delay="0"/>
                                  </p:stCondLst>
                                  <p:iterate type="el" backwards="0">
                                    <p:tmAbs val="0"/>
                                  </p:iterate>
                                  <p:childTnLst>
                                    <p:set>
                                      <p:cBhvr>
                                        <p:cTn id="123" fill="hold"/>
                                        <p:tgtEl>
                                          <p:spTgt spid="447"/>
                                        </p:tgtEl>
                                        <p:attrNameLst>
                                          <p:attrName>style.visibility</p:attrName>
                                        </p:attrNameLst>
                                      </p:cBhvr>
                                      <p:to>
                                        <p:strVal val="visible"/>
                                      </p:to>
                                    </p:set>
                                    <p:anim calcmode="lin" valueType="num">
                                      <p:cBhvr>
                                        <p:cTn id="124" dur="750" fill="hold"/>
                                        <p:tgtEl>
                                          <p:spTgt spid="447"/>
                                        </p:tgtEl>
                                        <p:attrNameLst>
                                          <p:attrName>ppt_w</p:attrName>
                                        </p:attrNameLst>
                                      </p:cBhvr>
                                      <p:tavLst>
                                        <p:tav tm="0">
                                          <p:val>
                                            <p:fltVal val="0"/>
                                          </p:val>
                                        </p:tav>
                                        <p:tav tm="100000">
                                          <p:val>
                                            <p:strVal val="#ppt_w"/>
                                          </p:val>
                                        </p:tav>
                                      </p:tavLst>
                                    </p:anim>
                                    <p:anim calcmode="lin" valueType="num">
                                      <p:cBhvr>
                                        <p:cTn id="125" dur="750" fill="hold"/>
                                        <p:tgtEl>
                                          <p:spTgt spid="447"/>
                                        </p:tgtEl>
                                        <p:attrNameLst>
                                          <p:attrName>ppt_h</p:attrName>
                                        </p:attrNameLst>
                                      </p:cBhvr>
                                      <p:tavLst>
                                        <p:tav tm="0">
                                          <p:val>
                                            <p:fltVal val="0"/>
                                          </p:val>
                                        </p:tav>
                                        <p:tav tm="100000">
                                          <p:val>
                                            <p:strVal val="#ppt_h"/>
                                          </p:val>
                                        </p:tav>
                                      </p:tavLst>
                                    </p:anim>
                                  </p:childTnLst>
                                </p:cTn>
                              </p:par>
                            </p:childTnLst>
                          </p:cTn>
                        </p:par>
                        <p:par>
                          <p:cTn id="126" fill="hold">
                            <p:stCondLst>
                              <p:cond delay="11750"/>
                            </p:stCondLst>
                            <p:childTnLst>
                              <p:par>
                                <p:cTn id="127" presetClass="entr" nodeType="afterEffect" presetSubtype="16" presetID="23" grpId="25" fill="hold">
                                  <p:stCondLst>
                                    <p:cond delay="0"/>
                                  </p:stCondLst>
                                  <p:iterate type="el" backwards="0">
                                    <p:tmAbs val="0"/>
                                  </p:iterate>
                                  <p:childTnLst>
                                    <p:set>
                                      <p:cBhvr>
                                        <p:cTn id="128" fill="hold"/>
                                        <p:tgtEl>
                                          <p:spTgt spid="450"/>
                                        </p:tgtEl>
                                        <p:attrNameLst>
                                          <p:attrName>style.visibility</p:attrName>
                                        </p:attrNameLst>
                                      </p:cBhvr>
                                      <p:to>
                                        <p:strVal val="visible"/>
                                      </p:to>
                                    </p:set>
                                    <p:anim calcmode="lin" valueType="num">
                                      <p:cBhvr>
                                        <p:cTn id="129" dur="750" fill="hold"/>
                                        <p:tgtEl>
                                          <p:spTgt spid="450"/>
                                        </p:tgtEl>
                                        <p:attrNameLst>
                                          <p:attrName>ppt_w</p:attrName>
                                        </p:attrNameLst>
                                      </p:cBhvr>
                                      <p:tavLst>
                                        <p:tav tm="0">
                                          <p:val>
                                            <p:fltVal val="0"/>
                                          </p:val>
                                        </p:tav>
                                        <p:tav tm="100000">
                                          <p:val>
                                            <p:strVal val="#ppt_w"/>
                                          </p:val>
                                        </p:tav>
                                      </p:tavLst>
                                    </p:anim>
                                    <p:anim calcmode="lin" valueType="num">
                                      <p:cBhvr>
                                        <p:cTn id="130" dur="750" fill="hold"/>
                                        <p:tgtEl>
                                          <p:spTgt spid="450"/>
                                        </p:tgtEl>
                                        <p:attrNameLst>
                                          <p:attrName>ppt_h</p:attrName>
                                        </p:attrNameLst>
                                      </p:cBhvr>
                                      <p:tavLst>
                                        <p:tav tm="0">
                                          <p:val>
                                            <p:fltVal val="0"/>
                                          </p:val>
                                        </p:tav>
                                        <p:tav tm="100000">
                                          <p:val>
                                            <p:strVal val="#ppt_h"/>
                                          </p:val>
                                        </p:tav>
                                      </p:tavLst>
                                    </p:anim>
                                  </p:childTnLst>
                                </p:cTn>
                              </p:par>
                            </p:childTnLst>
                          </p:cTn>
                        </p:par>
                        <p:par>
                          <p:cTn id="131" fill="hold">
                            <p:stCondLst>
                              <p:cond delay="12500"/>
                            </p:stCondLst>
                            <p:childTnLst>
                              <p:par>
                                <p:cTn id="132" presetClass="entr" nodeType="afterEffect" presetSubtype="16" presetID="23" grpId="26" fill="hold">
                                  <p:stCondLst>
                                    <p:cond delay="0"/>
                                  </p:stCondLst>
                                  <p:iterate type="el" backwards="0">
                                    <p:tmAbs val="0"/>
                                  </p:iterate>
                                  <p:childTnLst>
                                    <p:set>
                                      <p:cBhvr>
                                        <p:cTn id="133" fill="hold"/>
                                        <p:tgtEl>
                                          <p:spTgt spid="449"/>
                                        </p:tgtEl>
                                        <p:attrNameLst>
                                          <p:attrName>style.visibility</p:attrName>
                                        </p:attrNameLst>
                                      </p:cBhvr>
                                      <p:to>
                                        <p:strVal val="visible"/>
                                      </p:to>
                                    </p:set>
                                    <p:anim calcmode="lin" valueType="num">
                                      <p:cBhvr>
                                        <p:cTn id="134" dur="750" fill="hold"/>
                                        <p:tgtEl>
                                          <p:spTgt spid="449"/>
                                        </p:tgtEl>
                                        <p:attrNameLst>
                                          <p:attrName>ppt_w</p:attrName>
                                        </p:attrNameLst>
                                      </p:cBhvr>
                                      <p:tavLst>
                                        <p:tav tm="0">
                                          <p:val>
                                            <p:fltVal val="0"/>
                                          </p:val>
                                        </p:tav>
                                        <p:tav tm="100000">
                                          <p:val>
                                            <p:strVal val="#ppt_w"/>
                                          </p:val>
                                        </p:tav>
                                      </p:tavLst>
                                    </p:anim>
                                    <p:anim calcmode="lin" valueType="num">
                                      <p:cBhvr>
                                        <p:cTn id="135" dur="750" fill="hold"/>
                                        <p:tgtEl>
                                          <p:spTgt spid="449"/>
                                        </p:tgtEl>
                                        <p:attrNameLst>
                                          <p:attrName>ppt_h</p:attrName>
                                        </p:attrNameLst>
                                      </p:cBhvr>
                                      <p:tavLst>
                                        <p:tav tm="0">
                                          <p:val>
                                            <p:fltVal val="0"/>
                                          </p:val>
                                        </p:tav>
                                        <p:tav tm="100000">
                                          <p:val>
                                            <p:strVal val="#ppt_h"/>
                                          </p:val>
                                        </p:tav>
                                      </p:tavLst>
                                    </p:anim>
                                  </p:childTnLst>
                                </p:cTn>
                              </p:par>
                            </p:childTnLst>
                          </p:cTn>
                        </p:par>
                        <p:par>
                          <p:cTn id="136" fill="hold">
                            <p:stCondLst>
                              <p:cond delay="13250"/>
                            </p:stCondLst>
                            <p:childTnLst>
                              <p:par>
                                <p:cTn id="137" presetClass="entr" nodeType="afterEffect" presetSubtype="16" presetID="23" grpId="27" fill="hold">
                                  <p:stCondLst>
                                    <p:cond delay="0"/>
                                  </p:stCondLst>
                                  <p:iterate type="el" backwards="0">
                                    <p:tmAbs val="0"/>
                                  </p:iterate>
                                  <p:childTnLst>
                                    <p:set>
                                      <p:cBhvr>
                                        <p:cTn id="138" fill="hold"/>
                                        <p:tgtEl>
                                          <p:spTgt spid="445"/>
                                        </p:tgtEl>
                                        <p:attrNameLst>
                                          <p:attrName>style.visibility</p:attrName>
                                        </p:attrNameLst>
                                      </p:cBhvr>
                                      <p:to>
                                        <p:strVal val="visible"/>
                                      </p:to>
                                    </p:set>
                                    <p:anim calcmode="lin" valueType="num">
                                      <p:cBhvr>
                                        <p:cTn id="139" dur="750" fill="hold"/>
                                        <p:tgtEl>
                                          <p:spTgt spid="445"/>
                                        </p:tgtEl>
                                        <p:attrNameLst>
                                          <p:attrName>ppt_w</p:attrName>
                                        </p:attrNameLst>
                                      </p:cBhvr>
                                      <p:tavLst>
                                        <p:tav tm="0">
                                          <p:val>
                                            <p:fltVal val="0"/>
                                          </p:val>
                                        </p:tav>
                                        <p:tav tm="100000">
                                          <p:val>
                                            <p:strVal val="#ppt_w"/>
                                          </p:val>
                                        </p:tav>
                                      </p:tavLst>
                                    </p:anim>
                                    <p:anim calcmode="lin" valueType="num">
                                      <p:cBhvr>
                                        <p:cTn id="140" dur="750" fill="hold"/>
                                        <p:tgtEl>
                                          <p:spTgt spid="445"/>
                                        </p:tgtEl>
                                        <p:attrNameLst>
                                          <p:attrName>ppt_h</p:attrName>
                                        </p:attrNameLst>
                                      </p:cBhvr>
                                      <p:tavLst>
                                        <p:tav tm="0">
                                          <p:val>
                                            <p:fltVal val="0"/>
                                          </p:val>
                                        </p:tav>
                                        <p:tav tm="100000">
                                          <p:val>
                                            <p:strVal val="#ppt_h"/>
                                          </p:val>
                                        </p:tav>
                                      </p:tavLst>
                                    </p:anim>
                                  </p:childTnLst>
                                </p:cTn>
                              </p:par>
                            </p:childTnLst>
                          </p:cTn>
                        </p:par>
                        <p:par>
                          <p:cTn id="141" fill="hold">
                            <p:stCondLst>
                              <p:cond delay="14000"/>
                            </p:stCondLst>
                            <p:childTnLst>
                              <p:par>
                                <p:cTn id="142" presetClass="entr" nodeType="afterEffect" presetSubtype="16" presetID="23" grpId="28" fill="hold">
                                  <p:stCondLst>
                                    <p:cond delay="0"/>
                                  </p:stCondLst>
                                  <p:iterate type="el" backwards="0">
                                    <p:tmAbs val="0"/>
                                  </p:iterate>
                                  <p:childTnLst>
                                    <p:set>
                                      <p:cBhvr>
                                        <p:cTn id="143" fill="hold"/>
                                        <p:tgtEl>
                                          <p:spTgt spid="444"/>
                                        </p:tgtEl>
                                        <p:attrNameLst>
                                          <p:attrName>style.visibility</p:attrName>
                                        </p:attrNameLst>
                                      </p:cBhvr>
                                      <p:to>
                                        <p:strVal val="visible"/>
                                      </p:to>
                                    </p:set>
                                    <p:anim calcmode="lin" valueType="num">
                                      <p:cBhvr>
                                        <p:cTn id="144" dur="750" fill="hold"/>
                                        <p:tgtEl>
                                          <p:spTgt spid="444"/>
                                        </p:tgtEl>
                                        <p:attrNameLst>
                                          <p:attrName>ppt_w</p:attrName>
                                        </p:attrNameLst>
                                      </p:cBhvr>
                                      <p:tavLst>
                                        <p:tav tm="0">
                                          <p:val>
                                            <p:fltVal val="0"/>
                                          </p:val>
                                        </p:tav>
                                        <p:tav tm="100000">
                                          <p:val>
                                            <p:strVal val="#ppt_w"/>
                                          </p:val>
                                        </p:tav>
                                      </p:tavLst>
                                    </p:anim>
                                    <p:anim calcmode="lin" valueType="num">
                                      <p:cBhvr>
                                        <p:cTn id="145" dur="750" fill="hold"/>
                                        <p:tgtEl>
                                          <p:spTgt spid="444"/>
                                        </p:tgtEl>
                                        <p:attrNameLst>
                                          <p:attrName>ppt_h</p:attrName>
                                        </p:attrNameLst>
                                      </p:cBhvr>
                                      <p:tavLst>
                                        <p:tav tm="0">
                                          <p:val>
                                            <p:fltVal val="0"/>
                                          </p:val>
                                        </p:tav>
                                        <p:tav tm="100000">
                                          <p:val>
                                            <p:strVal val="#ppt_h"/>
                                          </p:val>
                                        </p:tav>
                                      </p:tavLst>
                                    </p:anim>
                                  </p:childTnLst>
                                </p:cTn>
                              </p:par>
                            </p:childTnLst>
                          </p:cTn>
                        </p:par>
                        <p:par>
                          <p:cTn id="146" fill="hold">
                            <p:stCondLst>
                              <p:cond delay="14750"/>
                            </p:stCondLst>
                            <p:childTnLst>
                              <p:par>
                                <p:cTn id="147" presetClass="entr" nodeType="afterEffect" presetSubtype="16" presetID="23" grpId="29" fill="hold">
                                  <p:stCondLst>
                                    <p:cond delay="0"/>
                                  </p:stCondLst>
                                  <p:iterate type="el" backwards="0">
                                    <p:tmAbs val="0"/>
                                  </p:iterate>
                                  <p:childTnLst>
                                    <p:set>
                                      <p:cBhvr>
                                        <p:cTn id="148" fill="hold"/>
                                        <p:tgtEl>
                                          <p:spTgt spid="446"/>
                                        </p:tgtEl>
                                        <p:attrNameLst>
                                          <p:attrName>style.visibility</p:attrName>
                                        </p:attrNameLst>
                                      </p:cBhvr>
                                      <p:to>
                                        <p:strVal val="visible"/>
                                      </p:to>
                                    </p:set>
                                    <p:anim calcmode="lin" valueType="num">
                                      <p:cBhvr>
                                        <p:cTn id="149" dur="750" fill="hold"/>
                                        <p:tgtEl>
                                          <p:spTgt spid="446"/>
                                        </p:tgtEl>
                                        <p:attrNameLst>
                                          <p:attrName>ppt_w</p:attrName>
                                        </p:attrNameLst>
                                      </p:cBhvr>
                                      <p:tavLst>
                                        <p:tav tm="0">
                                          <p:val>
                                            <p:fltVal val="0"/>
                                          </p:val>
                                        </p:tav>
                                        <p:tav tm="100000">
                                          <p:val>
                                            <p:strVal val="#ppt_w"/>
                                          </p:val>
                                        </p:tav>
                                      </p:tavLst>
                                    </p:anim>
                                    <p:anim calcmode="lin" valueType="num">
                                      <p:cBhvr>
                                        <p:cTn id="150" dur="750" fill="hold"/>
                                        <p:tgtEl>
                                          <p:spTgt spid="446"/>
                                        </p:tgtEl>
                                        <p:attrNameLst>
                                          <p:attrName>ppt_h</p:attrName>
                                        </p:attrNameLst>
                                      </p:cBhvr>
                                      <p:tavLst>
                                        <p:tav tm="0">
                                          <p:val>
                                            <p:fltVal val="0"/>
                                          </p:val>
                                        </p:tav>
                                        <p:tav tm="100000">
                                          <p:val>
                                            <p:strVal val="#ppt_h"/>
                                          </p:val>
                                        </p:tav>
                                      </p:tavLst>
                                    </p:anim>
                                  </p:childTnLst>
                                </p:cTn>
                              </p:par>
                            </p:childTnLst>
                          </p:cTn>
                        </p:par>
                        <p:par>
                          <p:cTn id="151" fill="hold">
                            <p:stCondLst>
                              <p:cond delay="15500"/>
                            </p:stCondLst>
                            <p:childTnLst>
                              <p:par>
                                <p:cTn id="152" presetClass="entr" nodeType="afterEffect" presetSubtype="1" presetID="2" grpId="30" fill="hold">
                                  <p:stCondLst>
                                    <p:cond delay="100"/>
                                  </p:stCondLst>
                                  <p:iterate type="el" backwards="0">
                                    <p:tmAbs val="0"/>
                                  </p:iterate>
                                  <p:childTnLst>
                                    <p:set>
                                      <p:cBhvr>
                                        <p:cTn id="153" fill="hold"/>
                                        <p:tgtEl>
                                          <p:spTgt spid="435"/>
                                        </p:tgtEl>
                                        <p:attrNameLst>
                                          <p:attrName>style.visibility</p:attrName>
                                        </p:attrNameLst>
                                      </p:cBhvr>
                                      <p:to>
                                        <p:strVal val="visible"/>
                                      </p:to>
                                    </p:set>
                                    <p:anim calcmode="lin" valueType="num">
                                      <p:cBhvr>
                                        <p:cTn id="154" dur="800" fill="hold"/>
                                        <p:tgtEl>
                                          <p:spTgt spid="435"/>
                                        </p:tgtEl>
                                        <p:attrNameLst>
                                          <p:attrName>ppt_x</p:attrName>
                                        </p:attrNameLst>
                                      </p:cBhvr>
                                      <p:tavLst>
                                        <p:tav tm="0">
                                          <p:val>
                                            <p:strVal val="#ppt_x"/>
                                          </p:val>
                                        </p:tav>
                                        <p:tav tm="100000">
                                          <p:val>
                                            <p:strVal val="#ppt_x"/>
                                          </p:val>
                                        </p:tav>
                                      </p:tavLst>
                                    </p:anim>
                                    <p:anim calcmode="lin" valueType="num">
                                      <p:cBhvr>
                                        <p:cTn id="155" dur="800" fill="hold"/>
                                        <p:tgtEl>
                                          <p:spTgt spid="435"/>
                                        </p:tgtEl>
                                        <p:attrNameLst>
                                          <p:attrName>ppt_y</p:attrName>
                                        </p:attrNameLst>
                                      </p:cBhvr>
                                      <p:tavLst>
                                        <p:tav tm="0">
                                          <p:val>
                                            <p:strVal val="0-#ppt_h/2"/>
                                          </p:val>
                                        </p:tav>
                                        <p:tav tm="100000">
                                          <p:val>
                                            <p:strVal val="#ppt_y"/>
                                          </p:val>
                                        </p:tav>
                                      </p:tavLst>
                                    </p:anim>
                                  </p:childTnLst>
                                </p:cTn>
                              </p:par>
                            </p:childTnLst>
                          </p:cTn>
                        </p:par>
                        <p:par>
                          <p:cTn id="156" fill="hold">
                            <p:stCondLst>
                              <p:cond delay="16400"/>
                            </p:stCondLst>
                            <p:childTnLst>
                              <p:par>
                                <p:cTn id="157" presetClass="entr" nodeType="afterEffect" presetSubtype="1" presetID="2" grpId="31" fill="hold">
                                  <p:stCondLst>
                                    <p:cond delay="0"/>
                                  </p:stCondLst>
                                  <p:iterate type="el" backwards="0">
                                    <p:tmAbs val="0"/>
                                  </p:iterate>
                                  <p:childTnLst>
                                    <p:set>
                                      <p:cBhvr>
                                        <p:cTn id="158" fill="hold"/>
                                        <p:tgtEl>
                                          <p:spTgt spid="439"/>
                                        </p:tgtEl>
                                        <p:attrNameLst>
                                          <p:attrName>style.visibility</p:attrName>
                                        </p:attrNameLst>
                                      </p:cBhvr>
                                      <p:to>
                                        <p:strVal val="visible"/>
                                      </p:to>
                                    </p:set>
                                    <p:anim calcmode="lin" valueType="num">
                                      <p:cBhvr>
                                        <p:cTn id="159" dur="800" fill="hold"/>
                                        <p:tgtEl>
                                          <p:spTgt spid="439"/>
                                        </p:tgtEl>
                                        <p:attrNameLst>
                                          <p:attrName>ppt_x</p:attrName>
                                        </p:attrNameLst>
                                      </p:cBhvr>
                                      <p:tavLst>
                                        <p:tav tm="0">
                                          <p:val>
                                            <p:strVal val="#ppt_x"/>
                                          </p:val>
                                        </p:tav>
                                        <p:tav tm="100000">
                                          <p:val>
                                            <p:strVal val="#ppt_x"/>
                                          </p:val>
                                        </p:tav>
                                      </p:tavLst>
                                    </p:anim>
                                    <p:anim calcmode="lin" valueType="num">
                                      <p:cBhvr>
                                        <p:cTn id="160" dur="800" fill="hold"/>
                                        <p:tgtEl>
                                          <p:spTgt spid="439"/>
                                        </p:tgtEl>
                                        <p:attrNameLst>
                                          <p:attrName>ppt_y</p:attrName>
                                        </p:attrNameLst>
                                      </p:cBhvr>
                                      <p:tavLst>
                                        <p:tav tm="0">
                                          <p:val>
                                            <p:strVal val="0-#ppt_h/2"/>
                                          </p:val>
                                        </p:tav>
                                        <p:tav tm="100000">
                                          <p:val>
                                            <p:strVal val="#ppt_y"/>
                                          </p:val>
                                        </p:tav>
                                      </p:tavLst>
                                    </p:anim>
                                  </p:childTnLst>
                                </p:cTn>
                              </p:par>
                            </p:childTnLst>
                          </p:cTn>
                        </p:par>
                        <p:par>
                          <p:cTn id="161" fill="hold">
                            <p:stCondLst>
                              <p:cond delay="17200"/>
                            </p:stCondLst>
                            <p:childTnLst>
                              <p:par>
                                <p:cTn id="162" presetClass="entr" nodeType="afterEffect" presetSubtype="1" presetID="2" grpId="32" fill="hold">
                                  <p:stCondLst>
                                    <p:cond delay="100"/>
                                  </p:stCondLst>
                                  <p:iterate type="el" backwards="0">
                                    <p:tmAbs val="0"/>
                                  </p:iterate>
                                  <p:childTnLst>
                                    <p:set>
                                      <p:cBhvr>
                                        <p:cTn id="163" fill="hold"/>
                                        <p:tgtEl>
                                          <p:spTgt spid="440"/>
                                        </p:tgtEl>
                                        <p:attrNameLst>
                                          <p:attrName>style.visibility</p:attrName>
                                        </p:attrNameLst>
                                      </p:cBhvr>
                                      <p:to>
                                        <p:strVal val="visible"/>
                                      </p:to>
                                    </p:set>
                                    <p:anim calcmode="lin" valueType="num">
                                      <p:cBhvr>
                                        <p:cTn id="164" dur="800" fill="hold"/>
                                        <p:tgtEl>
                                          <p:spTgt spid="440"/>
                                        </p:tgtEl>
                                        <p:attrNameLst>
                                          <p:attrName>ppt_x</p:attrName>
                                        </p:attrNameLst>
                                      </p:cBhvr>
                                      <p:tavLst>
                                        <p:tav tm="0">
                                          <p:val>
                                            <p:strVal val="#ppt_x"/>
                                          </p:val>
                                        </p:tav>
                                        <p:tav tm="100000">
                                          <p:val>
                                            <p:strVal val="#ppt_x"/>
                                          </p:val>
                                        </p:tav>
                                      </p:tavLst>
                                    </p:anim>
                                    <p:anim calcmode="lin" valueType="num">
                                      <p:cBhvr>
                                        <p:cTn id="165" dur="800" fill="hold"/>
                                        <p:tgtEl>
                                          <p:spTgt spid="440"/>
                                        </p:tgtEl>
                                        <p:attrNameLst>
                                          <p:attrName>ppt_y</p:attrName>
                                        </p:attrNameLst>
                                      </p:cBhvr>
                                      <p:tavLst>
                                        <p:tav tm="0">
                                          <p:val>
                                            <p:strVal val="0-#ppt_h/2"/>
                                          </p:val>
                                        </p:tav>
                                        <p:tav tm="100000">
                                          <p:val>
                                            <p:strVal val="#ppt_y"/>
                                          </p:val>
                                        </p:tav>
                                      </p:tavLst>
                                    </p:anim>
                                  </p:childTnLst>
                                </p:cTn>
                              </p:par>
                            </p:childTnLst>
                          </p:cTn>
                        </p:par>
                        <p:par>
                          <p:cTn id="166" fill="hold">
                            <p:stCondLst>
                              <p:cond delay="18100"/>
                            </p:stCondLst>
                            <p:childTnLst>
                              <p:par>
                                <p:cTn id="167" presetClass="entr" nodeType="afterEffect" presetSubtype="1" presetID="2" grpId="33" fill="hold">
                                  <p:stCondLst>
                                    <p:cond delay="100"/>
                                  </p:stCondLst>
                                  <p:iterate type="el" backwards="0">
                                    <p:tmAbs val="0"/>
                                  </p:iterate>
                                  <p:childTnLst>
                                    <p:set>
                                      <p:cBhvr>
                                        <p:cTn id="168" fill="hold"/>
                                        <p:tgtEl>
                                          <p:spTgt spid="437"/>
                                        </p:tgtEl>
                                        <p:attrNameLst>
                                          <p:attrName>style.visibility</p:attrName>
                                        </p:attrNameLst>
                                      </p:cBhvr>
                                      <p:to>
                                        <p:strVal val="visible"/>
                                      </p:to>
                                    </p:set>
                                    <p:anim calcmode="lin" valueType="num">
                                      <p:cBhvr>
                                        <p:cTn id="169" dur="800" fill="hold"/>
                                        <p:tgtEl>
                                          <p:spTgt spid="437"/>
                                        </p:tgtEl>
                                        <p:attrNameLst>
                                          <p:attrName>ppt_x</p:attrName>
                                        </p:attrNameLst>
                                      </p:cBhvr>
                                      <p:tavLst>
                                        <p:tav tm="0">
                                          <p:val>
                                            <p:strVal val="#ppt_x"/>
                                          </p:val>
                                        </p:tav>
                                        <p:tav tm="100000">
                                          <p:val>
                                            <p:strVal val="#ppt_x"/>
                                          </p:val>
                                        </p:tav>
                                      </p:tavLst>
                                    </p:anim>
                                    <p:anim calcmode="lin" valueType="num">
                                      <p:cBhvr>
                                        <p:cTn id="170" dur="800" fill="hold"/>
                                        <p:tgtEl>
                                          <p:spTgt spid="437"/>
                                        </p:tgtEl>
                                        <p:attrNameLst>
                                          <p:attrName>ppt_y</p:attrName>
                                        </p:attrNameLst>
                                      </p:cBhvr>
                                      <p:tavLst>
                                        <p:tav tm="0">
                                          <p:val>
                                            <p:strVal val="0-#ppt_h/2"/>
                                          </p:val>
                                        </p:tav>
                                        <p:tav tm="100000">
                                          <p:val>
                                            <p:strVal val="#ppt_y"/>
                                          </p:val>
                                        </p:tav>
                                      </p:tavLst>
                                    </p:anim>
                                  </p:childTnLst>
                                </p:cTn>
                              </p:par>
                            </p:childTnLst>
                          </p:cTn>
                        </p:par>
                        <p:par>
                          <p:cTn id="171" fill="hold">
                            <p:stCondLst>
                              <p:cond delay="19000"/>
                            </p:stCondLst>
                            <p:childTnLst>
                              <p:par>
                                <p:cTn id="172" presetClass="entr" nodeType="afterEffect" presetSubtype="1" presetID="2" grpId="34" fill="hold">
                                  <p:stCondLst>
                                    <p:cond delay="100"/>
                                  </p:stCondLst>
                                  <p:iterate type="el" backwards="0">
                                    <p:tmAbs val="0"/>
                                  </p:iterate>
                                  <p:childTnLst>
                                    <p:set>
                                      <p:cBhvr>
                                        <p:cTn id="173" fill="hold"/>
                                        <p:tgtEl>
                                          <p:spTgt spid="436"/>
                                        </p:tgtEl>
                                        <p:attrNameLst>
                                          <p:attrName>style.visibility</p:attrName>
                                        </p:attrNameLst>
                                      </p:cBhvr>
                                      <p:to>
                                        <p:strVal val="visible"/>
                                      </p:to>
                                    </p:set>
                                    <p:anim calcmode="lin" valueType="num">
                                      <p:cBhvr>
                                        <p:cTn id="174" dur="800" fill="hold"/>
                                        <p:tgtEl>
                                          <p:spTgt spid="436"/>
                                        </p:tgtEl>
                                        <p:attrNameLst>
                                          <p:attrName>ppt_x</p:attrName>
                                        </p:attrNameLst>
                                      </p:cBhvr>
                                      <p:tavLst>
                                        <p:tav tm="0">
                                          <p:val>
                                            <p:strVal val="#ppt_x"/>
                                          </p:val>
                                        </p:tav>
                                        <p:tav tm="100000">
                                          <p:val>
                                            <p:strVal val="#ppt_x"/>
                                          </p:val>
                                        </p:tav>
                                      </p:tavLst>
                                    </p:anim>
                                    <p:anim calcmode="lin" valueType="num">
                                      <p:cBhvr>
                                        <p:cTn id="175" dur="800" fill="hold"/>
                                        <p:tgtEl>
                                          <p:spTgt spid="436"/>
                                        </p:tgtEl>
                                        <p:attrNameLst>
                                          <p:attrName>ppt_y</p:attrName>
                                        </p:attrNameLst>
                                      </p:cBhvr>
                                      <p:tavLst>
                                        <p:tav tm="0">
                                          <p:val>
                                            <p:strVal val="0-#ppt_h/2"/>
                                          </p:val>
                                        </p:tav>
                                        <p:tav tm="100000">
                                          <p:val>
                                            <p:strVal val="#ppt_y"/>
                                          </p:val>
                                        </p:tav>
                                      </p:tavLst>
                                    </p:anim>
                                  </p:childTnLst>
                                </p:cTn>
                              </p:par>
                            </p:childTnLst>
                          </p:cTn>
                        </p:par>
                        <p:par>
                          <p:cTn id="176" fill="hold">
                            <p:stCondLst>
                              <p:cond delay="19900"/>
                            </p:stCondLst>
                            <p:childTnLst>
                              <p:par>
                                <p:cTn id="177" presetClass="entr" nodeType="afterEffect" presetSubtype="1" presetID="2" grpId="35" fill="hold">
                                  <p:stCondLst>
                                    <p:cond delay="100"/>
                                  </p:stCondLst>
                                  <p:iterate type="el" backwards="0">
                                    <p:tmAbs val="0"/>
                                  </p:iterate>
                                  <p:childTnLst>
                                    <p:set>
                                      <p:cBhvr>
                                        <p:cTn id="178" fill="hold"/>
                                        <p:tgtEl>
                                          <p:spTgt spid="441"/>
                                        </p:tgtEl>
                                        <p:attrNameLst>
                                          <p:attrName>style.visibility</p:attrName>
                                        </p:attrNameLst>
                                      </p:cBhvr>
                                      <p:to>
                                        <p:strVal val="visible"/>
                                      </p:to>
                                    </p:set>
                                    <p:anim calcmode="lin" valueType="num">
                                      <p:cBhvr>
                                        <p:cTn id="179" dur="800" fill="hold"/>
                                        <p:tgtEl>
                                          <p:spTgt spid="441"/>
                                        </p:tgtEl>
                                        <p:attrNameLst>
                                          <p:attrName>ppt_x</p:attrName>
                                        </p:attrNameLst>
                                      </p:cBhvr>
                                      <p:tavLst>
                                        <p:tav tm="0">
                                          <p:val>
                                            <p:strVal val="#ppt_x"/>
                                          </p:val>
                                        </p:tav>
                                        <p:tav tm="100000">
                                          <p:val>
                                            <p:strVal val="#ppt_x"/>
                                          </p:val>
                                        </p:tav>
                                      </p:tavLst>
                                    </p:anim>
                                    <p:anim calcmode="lin" valueType="num">
                                      <p:cBhvr>
                                        <p:cTn id="180" dur="800" fill="hold"/>
                                        <p:tgtEl>
                                          <p:spTgt spid="441"/>
                                        </p:tgtEl>
                                        <p:attrNameLst>
                                          <p:attrName>ppt_y</p:attrName>
                                        </p:attrNameLst>
                                      </p:cBhvr>
                                      <p:tavLst>
                                        <p:tav tm="0">
                                          <p:val>
                                            <p:strVal val="0-#ppt_h/2"/>
                                          </p:val>
                                        </p:tav>
                                        <p:tav tm="100000">
                                          <p:val>
                                            <p:strVal val="#ppt_y"/>
                                          </p:val>
                                        </p:tav>
                                      </p:tavLst>
                                    </p:anim>
                                  </p:childTnLst>
                                </p:cTn>
                              </p:par>
                            </p:childTnLst>
                          </p:cTn>
                        </p:par>
                        <p:par>
                          <p:cTn id="181" fill="hold">
                            <p:stCondLst>
                              <p:cond delay="20800"/>
                            </p:stCondLst>
                            <p:childTnLst>
                              <p:par>
                                <p:cTn id="182" presetClass="entr" nodeType="afterEffect" presetSubtype="1" presetID="2" grpId="36" fill="hold">
                                  <p:stCondLst>
                                    <p:cond delay="100"/>
                                  </p:stCondLst>
                                  <p:iterate type="el" backwards="0">
                                    <p:tmAbs val="0"/>
                                  </p:iterate>
                                  <p:childTnLst>
                                    <p:set>
                                      <p:cBhvr>
                                        <p:cTn id="183" fill="hold"/>
                                        <p:tgtEl>
                                          <p:spTgt spid="442"/>
                                        </p:tgtEl>
                                        <p:attrNameLst>
                                          <p:attrName>style.visibility</p:attrName>
                                        </p:attrNameLst>
                                      </p:cBhvr>
                                      <p:to>
                                        <p:strVal val="visible"/>
                                      </p:to>
                                    </p:set>
                                    <p:anim calcmode="lin" valueType="num">
                                      <p:cBhvr>
                                        <p:cTn id="184" dur="800" fill="hold"/>
                                        <p:tgtEl>
                                          <p:spTgt spid="442"/>
                                        </p:tgtEl>
                                        <p:attrNameLst>
                                          <p:attrName>ppt_x</p:attrName>
                                        </p:attrNameLst>
                                      </p:cBhvr>
                                      <p:tavLst>
                                        <p:tav tm="0">
                                          <p:val>
                                            <p:strVal val="#ppt_x"/>
                                          </p:val>
                                        </p:tav>
                                        <p:tav tm="100000">
                                          <p:val>
                                            <p:strVal val="#ppt_x"/>
                                          </p:val>
                                        </p:tav>
                                      </p:tavLst>
                                    </p:anim>
                                    <p:anim calcmode="lin" valueType="num">
                                      <p:cBhvr>
                                        <p:cTn id="185" dur="800" fill="hold"/>
                                        <p:tgtEl>
                                          <p:spTgt spid="442"/>
                                        </p:tgtEl>
                                        <p:attrNameLst>
                                          <p:attrName>ppt_y</p:attrName>
                                        </p:attrNameLst>
                                      </p:cBhvr>
                                      <p:tavLst>
                                        <p:tav tm="0">
                                          <p:val>
                                            <p:strVal val="0-#ppt_h/2"/>
                                          </p:val>
                                        </p:tav>
                                        <p:tav tm="100000">
                                          <p:val>
                                            <p:strVal val="#ppt_y"/>
                                          </p:val>
                                        </p:tav>
                                      </p:tavLst>
                                    </p:anim>
                                  </p:childTnLst>
                                </p:cTn>
                              </p:par>
                            </p:childTnLst>
                          </p:cTn>
                        </p:par>
                        <p:par>
                          <p:cTn id="186" fill="hold">
                            <p:stCondLst>
                              <p:cond delay="21700"/>
                            </p:stCondLst>
                            <p:childTnLst>
                              <p:par>
                                <p:cTn id="187" presetClass="entr" nodeType="afterEffect" presetSubtype="1" presetID="2" grpId="37" fill="hold">
                                  <p:stCondLst>
                                    <p:cond delay="100"/>
                                  </p:stCondLst>
                                  <p:iterate type="el" backwards="0">
                                    <p:tmAbs val="0"/>
                                  </p:iterate>
                                  <p:childTnLst>
                                    <p:set>
                                      <p:cBhvr>
                                        <p:cTn id="188" fill="hold"/>
                                        <p:tgtEl>
                                          <p:spTgt spid="438"/>
                                        </p:tgtEl>
                                        <p:attrNameLst>
                                          <p:attrName>style.visibility</p:attrName>
                                        </p:attrNameLst>
                                      </p:cBhvr>
                                      <p:to>
                                        <p:strVal val="visible"/>
                                      </p:to>
                                    </p:set>
                                    <p:anim calcmode="lin" valueType="num">
                                      <p:cBhvr>
                                        <p:cTn id="189" dur="800" fill="hold"/>
                                        <p:tgtEl>
                                          <p:spTgt spid="438"/>
                                        </p:tgtEl>
                                        <p:attrNameLst>
                                          <p:attrName>ppt_x</p:attrName>
                                        </p:attrNameLst>
                                      </p:cBhvr>
                                      <p:tavLst>
                                        <p:tav tm="0">
                                          <p:val>
                                            <p:strVal val="#ppt_x"/>
                                          </p:val>
                                        </p:tav>
                                        <p:tav tm="100000">
                                          <p:val>
                                            <p:strVal val="#ppt_x"/>
                                          </p:val>
                                        </p:tav>
                                      </p:tavLst>
                                    </p:anim>
                                    <p:anim calcmode="lin" valueType="num">
                                      <p:cBhvr>
                                        <p:cTn id="190" dur="800" fill="hold"/>
                                        <p:tgtEl>
                                          <p:spTgt spid="4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5" grpId="8"/>
      <p:bldP build="whole" bldLvl="1" animBg="1" rev="0" advAuto="0" spid="443" grpId="23"/>
      <p:bldP build="whole" bldLvl="1" animBg="1" rev="0" advAuto="0" spid="442" grpId="36"/>
      <p:bldP build="whole" bldLvl="1" animBg="1" rev="0" advAuto="0" spid="435" grpId="30"/>
      <p:bldP build="whole" bldLvl="1" animBg="1" rev="0" advAuto="0" spid="424" grpId="7"/>
      <p:bldP build="whole" bldLvl="1" animBg="1" rev="0" advAuto="0" spid="412" grpId="13"/>
      <p:bldP build="whole" bldLvl="1" animBg="1" rev="0" advAuto="0" spid="423" grpId="6"/>
      <p:bldP build="whole" bldLvl="1" animBg="1" rev="0" advAuto="0" spid="444" grpId="28"/>
      <p:bldP build="whole" bldLvl="1" animBg="1" rev="0" advAuto="0" spid="411" grpId="10"/>
      <p:bldP build="whole" bldLvl="1" animBg="1" rev="0" advAuto="0" spid="436" grpId="34"/>
      <p:bldP build="whole" bldLvl="1" animBg="1" rev="0" advAuto="0" spid="422" grpId="3"/>
      <p:bldP build="whole" bldLvl="1" animBg="1" rev="0" advAuto="0" spid="404" grpId="1"/>
      <p:bldP build="whole" bldLvl="1" animBg="1" rev="0" advAuto="0" spid="429" grpId="16"/>
      <p:bldP build="whole" bldLvl="1" animBg="1" rev="0" advAuto="0" spid="405" grpId="14"/>
      <p:bldP build="whole" bldLvl="1" animBg="1" rev="0" advAuto="0" spid="431" grpId="18"/>
      <p:bldP build="whole" bldLvl="1" animBg="1" rev="0" advAuto="0" spid="445" grpId="27"/>
      <p:bldP build="whole" bldLvl="1" animBg="1" rev="0" advAuto="0" spid="437" grpId="33"/>
      <p:bldP build="whole" bldLvl="1" animBg="1" rev="0" advAuto="0" spid="421" grpId="2"/>
      <p:bldP build="whole" bldLvl="1" animBg="1" rev="0" advAuto="0" spid="430" grpId="15"/>
      <p:bldP build="whole" bldLvl="1" animBg="1" rev="0" advAuto="0" spid="407" grpId="5"/>
      <p:bldP build="whole" bldLvl="1" animBg="1" rev="0" advAuto="0" spid="410" grpId="17"/>
      <p:bldP build="whole" bldLvl="1" animBg="1" rev="0" advAuto="0" spid="406" grpId="4"/>
      <p:bldP build="whole" bldLvl="1" animBg="1" rev="0" advAuto="0" spid="446" grpId="29"/>
      <p:bldP build="whole" bldLvl="1" animBg="1" rev="0" advAuto="0" spid="432" grpId="19"/>
      <p:bldP build="whole" bldLvl="1" animBg="1" rev="0" advAuto="0" spid="448" grpId="22"/>
      <p:bldP build="whole" bldLvl="1" animBg="1" rev="0" advAuto="0" spid="438" grpId="37"/>
      <p:bldP build="whole" bldLvl="1" animBg="1" rev="0" advAuto="0" spid="439" grpId="31"/>
      <p:bldP build="whole" bldLvl="1" animBg="1" rev="0" advAuto="0" spid="428" grpId="12"/>
      <p:bldP build="whole" bldLvl="1" animBg="1" rev="0" advAuto="0" spid="447" grpId="24"/>
      <p:bldP build="whole" bldLvl="1" animBg="1" rev="0" advAuto="0" spid="433" grpId="20"/>
      <p:bldP build="whole" bldLvl="1" animBg="1" rev="0" advAuto="0" spid="449" grpId="26"/>
      <p:bldP build="whole" bldLvl="1" animBg="1" rev="0" advAuto="0" spid="440" grpId="32"/>
      <p:bldP build="whole" bldLvl="1" animBg="1" rev="0" advAuto="0" spid="427" grpId="11"/>
      <p:bldP build="whole" bldLvl="1" animBg="1" rev="0" advAuto="0" spid="434" grpId="21"/>
      <p:bldP build="whole" bldLvl="1" animBg="1" rev="0" advAuto="0" spid="450" grpId="25"/>
      <p:bldP build="whole" bldLvl="1" animBg="1" rev="0" advAuto="0" spid="426" grpId="9"/>
      <p:bldP build="whole" bldLvl="1" animBg="1" rev="0" advAuto="0" spid="441" grpId="35"/>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nvSpPr>
        <p:spPr>
          <a:xfrm rot="20376048">
            <a:off x="1609907" y="4095798"/>
            <a:ext cx="3979659" cy="2258063"/>
          </a:xfrm>
          <a:prstGeom prst="ellipse">
            <a:avLst/>
          </a:prstGeom>
          <a:solidFill>
            <a:schemeClr val="accent4">
              <a:alpha val="17233"/>
            </a:schemeClr>
          </a:solidFill>
          <a:ln w="12700">
            <a:miter lim="400000"/>
          </a:ln>
        </p:spPr>
        <p:txBody>
          <a:bodyPr lIns="50800" tIns="50800" rIns="50800" bIns="50800" anchor="ctr"/>
          <a:lstStyle/>
          <a:p>
            <a:pPr>
              <a:defRPr sz="2400">
                <a:solidFill>
                  <a:srgbClr val="FFFFFF"/>
                </a:solidFill>
              </a:defRPr>
            </a:pPr>
          </a:p>
        </p:txBody>
      </p:sp>
      <p:sp>
        <p:nvSpPr>
          <p:cNvPr id="455" name="Shape 455"/>
          <p:cNvSpPr/>
          <p:nvPr/>
        </p:nvSpPr>
        <p:spPr>
          <a:xfrm>
            <a:off x="4254899" y="458603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56" name="Shape 456"/>
          <p:cNvSpPr/>
          <p:nvPr/>
        </p:nvSpPr>
        <p:spPr>
          <a:xfrm rot="1461074">
            <a:off x="3876877" y="4066826"/>
            <a:ext cx="1413398" cy="1817629"/>
          </a:xfrm>
          <a:prstGeom prst="ellipse">
            <a:avLst/>
          </a:prstGeom>
          <a:solidFill>
            <a:schemeClr val="accent1">
              <a:alpha val="17233"/>
            </a:schemeClr>
          </a:solidFill>
          <a:ln w="12700">
            <a:miter lim="400000"/>
          </a:ln>
        </p:spPr>
        <p:txBody>
          <a:bodyPr lIns="50800" tIns="50800" rIns="50800" bIns="50800" anchor="ctr"/>
          <a:lstStyle/>
          <a:p>
            <a:pPr>
              <a:defRPr sz="2400">
                <a:solidFill>
                  <a:srgbClr val="FFFFFF"/>
                </a:solidFill>
              </a:defRPr>
            </a:pPr>
          </a:p>
        </p:txBody>
      </p:sp>
      <p:sp>
        <p:nvSpPr>
          <p:cNvPr id="457" name="Shape 457"/>
          <p:cNvSpPr/>
          <p:nvPr/>
        </p:nvSpPr>
        <p:spPr>
          <a:xfrm rot="20873077">
            <a:off x="1901592" y="4482182"/>
            <a:ext cx="1512530" cy="1982954"/>
          </a:xfrm>
          <a:prstGeom prst="ellipse">
            <a:avLst/>
          </a:prstGeom>
          <a:solidFill>
            <a:schemeClr val="accent1">
              <a:alpha val="17233"/>
            </a:schemeClr>
          </a:solidFill>
          <a:ln w="12700">
            <a:miter lim="400000"/>
          </a:ln>
        </p:spPr>
        <p:txBody>
          <a:bodyPr lIns="50800" tIns="50800" rIns="50800" bIns="50800" anchor="ctr"/>
          <a:lstStyle/>
          <a:p>
            <a:pPr>
              <a:defRPr sz="2400">
                <a:solidFill>
                  <a:srgbClr val="FFFFFF"/>
                </a:solidFill>
              </a:defRPr>
            </a:pPr>
          </a:p>
        </p:txBody>
      </p:sp>
      <p:sp>
        <p:nvSpPr>
          <p:cNvPr id="458" name="Shape 458"/>
          <p:cNvSpPr/>
          <p:nvPr/>
        </p:nvSpPr>
        <p:spPr>
          <a:xfrm>
            <a:off x="2957470" y="58067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59" name="Shape 459"/>
          <p:cNvSpPr/>
          <p:nvPr/>
        </p:nvSpPr>
        <p:spPr>
          <a:xfrm>
            <a:off x="2862318" y="53792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60" name="Shape 460"/>
          <p:cNvSpPr/>
          <p:nvPr/>
        </p:nvSpPr>
        <p:spPr>
          <a:xfrm>
            <a:off x="2919370" y="557257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61" name="Shape 461"/>
          <p:cNvSpPr/>
          <p:nvPr/>
        </p:nvSpPr>
        <p:spPr>
          <a:xfrm rot="2641652">
            <a:off x="4151583" y="4109305"/>
            <a:ext cx="460915" cy="1274506"/>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62" name="Shape 462"/>
          <p:cNvSpPr/>
          <p:nvPr/>
        </p:nvSpPr>
        <p:spPr>
          <a:xfrm rot="20733790">
            <a:off x="2843799" y="5022518"/>
            <a:ext cx="380025" cy="1328999"/>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63" name="Shape 463"/>
          <p:cNvSpPr/>
          <p:nvPr/>
        </p:nvSpPr>
        <p:spPr>
          <a:xfrm>
            <a:off x="2217354" y="5479335"/>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64" name="Shape 464"/>
          <p:cNvSpPr/>
          <p:nvPr/>
        </p:nvSpPr>
        <p:spPr>
          <a:xfrm>
            <a:off x="4550047" y="4361848"/>
            <a:ext cx="228884"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65" name="Shape 465"/>
          <p:cNvSpPr/>
          <p:nvPr/>
        </p:nvSpPr>
        <p:spPr>
          <a:xfrm>
            <a:off x="4864811" y="5053006"/>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66" name="Shape 466"/>
          <p:cNvSpPr/>
          <p:nvPr/>
        </p:nvSpPr>
        <p:spPr>
          <a:xfrm>
            <a:off x="2217354" y="4845899"/>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67" name="Shape 467"/>
          <p:cNvSpPr/>
          <p:nvPr/>
        </p:nvSpPr>
        <p:spPr>
          <a:xfrm>
            <a:off x="686945" y="623784"/>
            <a:ext cx="285866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15151"/>
                </a:solidFill>
                <a:latin typeface="Gill Sans Light"/>
                <a:ea typeface="Gill Sans Light"/>
                <a:cs typeface="Gill Sans Light"/>
                <a:sym typeface="Gill Sans Light"/>
              </a:defRPr>
            </a:pPr>
            <a:r>
              <a:t>HIERARCHICAL</a:t>
            </a:r>
          </a:p>
          <a:p>
            <a:pPr algn="l">
              <a:defRPr sz="3100">
                <a:solidFill>
                  <a:srgbClr val="515151"/>
                </a:solidFill>
                <a:latin typeface="Gill Sans Light"/>
                <a:ea typeface="Gill Sans Light"/>
                <a:cs typeface="Gill Sans Light"/>
                <a:sym typeface="Gill Sans Light"/>
              </a:defRPr>
            </a:pPr>
            <a:r>
              <a:t>CLUSTERING</a:t>
            </a:r>
          </a:p>
        </p:txBody>
      </p:sp>
      <p:sp>
        <p:nvSpPr>
          <p:cNvPr id="468" name="Shape 468"/>
          <p:cNvSpPr/>
          <p:nvPr/>
        </p:nvSpPr>
        <p:spPr>
          <a:xfrm>
            <a:off x="7827264" y="2290903"/>
            <a:ext cx="3594988"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AGGLOMERATIVE</a:t>
            </a:r>
          </a:p>
        </p:txBody>
      </p:sp>
      <p:sp>
        <p:nvSpPr>
          <p:cNvPr id="469" name="Shape 469"/>
          <p:cNvSpPr/>
          <p:nvPr/>
        </p:nvSpPr>
        <p:spPr>
          <a:xfrm>
            <a:off x="4550047" y="5232259"/>
            <a:ext cx="228884"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70" name="Shape 470"/>
          <p:cNvSpPr/>
          <p:nvPr/>
        </p:nvSpPr>
        <p:spPr>
          <a:xfrm>
            <a:off x="3955884" y="4880538"/>
            <a:ext cx="228883" cy="228883"/>
          </a:xfrm>
          <a:prstGeom prst="ellipse">
            <a:avLst/>
          </a:prstGeom>
          <a:solidFill>
            <a:srgbClr val="53585F"/>
          </a:solidFill>
          <a:ln w="12700">
            <a:miter lim="400000"/>
          </a:ln>
        </p:spPr>
        <p:txBody>
          <a:bodyPr lIns="50800" tIns="50800" rIns="50800" bIns="50800" anchor="ctr"/>
          <a:lstStyle/>
          <a:p>
            <a:pPr>
              <a:defRPr sz="2400">
                <a:solidFill>
                  <a:srgbClr val="FFFFFF"/>
                </a:solidFill>
              </a:defRPr>
            </a:pPr>
          </a:p>
        </p:txBody>
      </p:sp>
      <p:sp>
        <p:nvSpPr>
          <p:cNvPr id="471" name="Shape 471"/>
          <p:cNvSpPr/>
          <p:nvPr/>
        </p:nvSpPr>
        <p:spPr>
          <a:xfrm>
            <a:off x="3429425" y="5162617"/>
            <a:ext cx="228884"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472" name="Shape 472"/>
          <p:cNvSpPr/>
          <p:nvPr/>
        </p:nvSpPr>
        <p:spPr>
          <a:xfrm>
            <a:off x="9510317" y="7212639"/>
            <a:ext cx="228883"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473" name="Shape 473"/>
          <p:cNvSpPr/>
          <p:nvPr/>
        </p:nvSpPr>
        <p:spPr>
          <a:xfrm>
            <a:off x="2519418" y="5310327"/>
            <a:ext cx="228883"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74" name="Shape 474"/>
          <p:cNvSpPr/>
          <p:nvPr/>
        </p:nvSpPr>
        <p:spPr>
          <a:xfrm>
            <a:off x="4473847" y="4809753"/>
            <a:ext cx="228884"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75" name="Shape 475"/>
          <p:cNvSpPr/>
          <p:nvPr/>
        </p:nvSpPr>
        <p:spPr>
          <a:xfrm>
            <a:off x="7869688" y="5161188"/>
            <a:ext cx="228883"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76" name="Shape 476"/>
          <p:cNvSpPr/>
          <p:nvPr/>
        </p:nvSpPr>
        <p:spPr>
          <a:xfrm>
            <a:off x="11097804" y="5161188"/>
            <a:ext cx="228884" cy="228884"/>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477" name="Shape 477"/>
          <p:cNvSpPr/>
          <p:nvPr/>
        </p:nvSpPr>
        <p:spPr>
          <a:xfrm rot="21477189">
            <a:off x="2138576" y="4682898"/>
            <a:ext cx="380025" cy="1328999"/>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78" name="Shape 478"/>
          <p:cNvSpPr/>
          <p:nvPr/>
        </p:nvSpPr>
        <p:spPr>
          <a:xfrm rot="3563914">
            <a:off x="4663711" y="4764466"/>
            <a:ext cx="380025" cy="999884"/>
          </a:xfrm>
          <a:prstGeom prst="ellipse">
            <a:avLst/>
          </a:prstGeom>
          <a:solidFill>
            <a:schemeClr val="accent2">
              <a:alpha val="17233"/>
            </a:schemeClr>
          </a:solidFill>
          <a:ln w="12700">
            <a:miter lim="400000"/>
          </a:ln>
        </p:spPr>
        <p:txBody>
          <a:bodyPr lIns="50800" tIns="50800" rIns="50800" bIns="50800" anchor="ctr"/>
          <a:lstStyle/>
          <a:p>
            <a:pPr>
              <a:defRPr sz="2400">
                <a:solidFill>
                  <a:srgbClr val="FFFFFF"/>
                </a:solidFill>
              </a:defRPr>
            </a:pPr>
          </a:p>
        </p:txBody>
      </p:sp>
      <p:sp>
        <p:nvSpPr>
          <p:cNvPr id="479" name="Shape 479"/>
          <p:cNvSpPr/>
          <p:nvPr/>
        </p:nvSpPr>
        <p:spPr>
          <a:xfrm>
            <a:off x="2216573" y="5162617"/>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0" name="Shape 480"/>
          <p:cNvSpPr/>
          <p:nvPr/>
        </p:nvSpPr>
        <p:spPr>
          <a:xfrm>
            <a:off x="4697953" y="51499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1" name="Shape 481"/>
          <p:cNvSpPr/>
          <p:nvPr/>
        </p:nvSpPr>
        <p:spPr>
          <a:xfrm>
            <a:off x="6903817" y="3941805"/>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2" name="Shape 482"/>
          <p:cNvSpPr/>
          <p:nvPr/>
        </p:nvSpPr>
        <p:spPr>
          <a:xfrm>
            <a:off x="8661796" y="3941805"/>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3" name="Shape 483"/>
          <p:cNvSpPr/>
          <p:nvPr/>
        </p:nvSpPr>
        <p:spPr>
          <a:xfrm>
            <a:off x="10196719" y="3941805"/>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4" name="Shape 484"/>
          <p:cNvSpPr/>
          <p:nvPr/>
        </p:nvSpPr>
        <p:spPr>
          <a:xfrm>
            <a:off x="11872743" y="3941805"/>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485" name="Shape 485"/>
          <p:cNvSpPr/>
          <p:nvPr/>
        </p:nvSpPr>
        <p:spPr>
          <a:xfrm>
            <a:off x="6527603" y="3225658"/>
            <a:ext cx="228883" cy="228884"/>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486" name="Shape 486"/>
          <p:cNvSpPr/>
          <p:nvPr/>
        </p:nvSpPr>
        <p:spPr>
          <a:xfrm>
            <a:off x="7239199" y="3225658"/>
            <a:ext cx="228883" cy="228884"/>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487" name="Shape 487"/>
          <p:cNvSpPr/>
          <p:nvPr/>
        </p:nvSpPr>
        <p:spPr>
          <a:xfrm>
            <a:off x="8337741" y="3225658"/>
            <a:ext cx="228883" cy="228884"/>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488" name="Shape 488"/>
          <p:cNvSpPr/>
          <p:nvPr/>
        </p:nvSpPr>
        <p:spPr>
          <a:xfrm>
            <a:off x="8976959" y="3225658"/>
            <a:ext cx="228884" cy="228884"/>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489" name="Shape 489"/>
          <p:cNvSpPr/>
          <p:nvPr/>
        </p:nvSpPr>
        <p:spPr>
          <a:xfrm>
            <a:off x="9870178" y="3225658"/>
            <a:ext cx="228884" cy="228884"/>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490" name="Shape 490"/>
          <p:cNvSpPr/>
          <p:nvPr/>
        </p:nvSpPr>
        <p:spPr>
          <a:xfrm>
            <a:off x="10509397" y="3225658"/>
            <a:ext cx="228883" cy="228884"/>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491" name="Shape 491"/>
          <p:cNvSpPr/>
          <p:nvPr/>
        </p:nvSpPr>
        <p:spPr>
          <a:xfrm>
            <a:off x="11559940" y="3225658"/>
            <a:ext cx="228883" cy="228884"/>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492" name="Shape 492"/>
          <p:cNvSpPr/>
          <p:nvPr/>
        </p:nvSpPr>
        <p:spPr>
          <a:xfrm>
            <a:off x="12199158" y="3225658"/>
            <a:ext cx="228883" cy="228884"/>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
        <p:nvSpPr>
          <p:cNvPr id="493" name="Shape 493"/>
          <p:cNvSpPr/>
          <p:nvPr/>
        </p:nvSpPr>
        <p:spPr>
          <a:xfrm>
            <a:off x="2204654" y="4845899"/>
            <a:ext cx="228883"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494" name="Shape 494"/>
          <p:cNvSpPr/>
          <p:nvPr/>
        </p:nvSpPr>
        <p:spPr>
          <a:xfrm>
            <a:off x="2217354" y="5479335"/>
            <a:ext cx="228883"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495" name="Shape 495"/>
          <p:cNvSpPr/>
          <p:nvPr/>
        </p:nvSpPr>
        <p:spPr>
          <a:xfrm>
            <a:off x="2861473" y="5379299"/>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496" name="Shape 496"/>
          <p:cNvSpPr/>
          <p:nvPr/>
        </p:nvSpPr>
        <p:spPr>
          <a:xfrm>
            <a:off x="2950099" y="5806799"/>
            <a:ext cx="228884"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497" name="Shape 497"/>
          <p:cNvSpPr/>
          <p:nvPr/>
        </p:nvSpPr>
        <p:spPr>
          <a:xfrm>
            <a:off x="3955884" y="4883999"/>
            <a:ext cx="228883"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498" name="Shape 498"/>
          <p:cNvSpPr/>
          <p:nvPr/>
        </p:nvSpPr>
        <p:spPr>
          <a:xfrm>
            <a:off x="4550047" y="4361848"/>
            <a:ext cx="228884"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499" name="Shape 499"/>
          <p:cNvSpPr/>
          <p:nvPr/>
        </p:nvSpPr>
        <p:spPr>
          <a:xfrm>
            <a:off x="4554795" y="5232259"/>
            <a:ext cx="228883"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500" name="Shape 500"/>
          <p:cNvSpPr/>
          <p:nvPr/>
        </p:nvSpPr>
        <p:spPr>
          <a:xfrm>
            <a:off x="4872994" y="5053006"/>
            <a:ext cx="228884"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98"/>
                                        </p:tgtEl>
                                        <p:attrNameLst>
                                          <p:attrName>style.visibility</p:attrName>
                                        </p:attrNameLst>
                                      </p:cBhvr>
                                      <p:to>
                                        <p:strVal val="visible"/>
                                      </p:to>
                                    </p:set>
                                    <p:anim calcmode="lin" valueType="num">
                                      <p:cBhvr>
                                        <p:cTn id="7" dur="750" fill="hold"/>
                                        <p:tgtEl>
                                          <p:spTgt spid="498"/>
                                        </p:tgtEl>
                                        <p:attrNameLst>
                                          <p:attrName>ppt_w</p:attrName>
                                        </p:attrNameLst>
                                      </p:cBhvr>
                                      <p:tavLst>
                                        <p:tav tm="0">
                                          <p:val>
                                            <p:fltVal val="0"/>
                                          </p:val>
                                        </p:tav>
                                        <p:tav tm="100000">
                                          <p:val>
                                            <p:strVal val="#ppt_w"/>
                                          </p:val>
                                        </p:tav>
                                      </p:tavLst>
                                    </p:anim>
                                    <p:anim calcmode="lin" valueType="num">
                                      <p:cBhvr>
                                        <p:cTn id="8" dur="750" fill="hold"/>
                                        <p:tgtEl>
                                          <p:spTgt spid="49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2" fill="hold">
                                  <p:stCondLst>
                                    <p:cond delay="0"/>
                                  </p:stCondLst>
                                  <p:iterate type="el" backwards="0">
                                    <p:tmAbs val="0"/>
                                  </p:iterate>
                                  <p:childTnLst>
                                    <p:set>
                                      <p:cBhvr>
                                        <p:cTn id="11" fill="hold"/>
                                        <p:tgtEl>
                                          <p:spTgt spid="493"/>
                                        </p:tgtEl>
                                        <p:attrNameLst>
                                          <p:attrName>style.visibility</p:attrName>
                                        </p:attrNameLst>
                                      </p:cBhvr>
                                      <p:to>
                                        <p:strVal val="visible"/>
                                      </p:to>
                                    </p:set>
                                    <p:anim calcmode="lin" valueType="num">
                                      <p:cBhvr>
                                        <p:cTn id="12" dur="750" fill="hold"/>
                                        <p:tgtEl>
                                          <p:spTgt spid="493"/>
                                        </p:tgtEl>
                                        <p:attrNameLst>
                                          <p:attrName>ppt_w</p:attrName>
                                        </p:attrNameLst>
                                      </p:cBhvr>
                                      <p:tavLst>
                                        <p:tav tm="0">
                                          <p:val>
                                            <p:fltVal val="0"/>
                                          </p:val>
                                        </p:tav>
                                        <p:tav tm="100000">
                                          <p:val>
                                            <p:strVal val="#ppt_w"/>
                                          </p:val>
                                        </p:tav>
                                      </p:tavLst>
                                    </p:anim>
                                    <p:anim calcmode="lin" valueType="num">
                                      <p:cBhvr>
                                        <p:cTn id="13" dur="750" fill="hold"/>
                                        <p:tgtEl>
                                          <p:spTgt spid="493"/>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Class="entr" nodeType="afterEffect" presetSubtype="16" presetID="23" grpId="3" fill="hold">
                                  <p:stCondLst>
                                    <p:cond delay="0"/>
                                  </p:stCondLst>
                                  <p:iterate type="el" backwards="0">
                                    <p:tmAbs val="0"/>
                                  </p:iterate>
                                  <p:childTnLst>
                                    <p:set>
                                      <p:cBhvr>
                                        <p:cTn id="16" fill="hold"/>
                                        <p:tgtEl>
                                          <p:spTgt spid="497"/>
                                        </p:tgtEl>
                                        <p:attrNameLst>
                                          <p:attrName>style.visibility</p:attrName>
                                        </p:attrNameLst>
                                      </p:cBhvr>
                                      <p:to>
                                        <p:strVal val="visible"/>
                                      </p:to>
                                    </p:set>
                                    <p:anim calcmode="lin" valueType="num">
                                      <p:cBhvr>
                                        <p:cTn id="17" dur="750" fill="hold"/>
                                        <p:tgtEl>
                                          <p:spTgt spid="497"/>
                                        </p:tgtEl>
                                        <p:attrNameLst>
                                          <p:attrName>ppt_w</p:attrName>
                                        </p:attrNameLst>
                                      </p:cBhvr>
                                      <p:tavLst>
                                        <p:tav tm="0">
                                          <p:val>
                                            <p:fltVal val="0"/>
                                          </p:val>
                                        </p:tav>
                                        <p:tav tm="100000">
                                          <p:val>
                                            <p:strVal val="#ppt_w"/>
                                          </p:val>
                                        </p:tav>
                                      </p:tavLst>
                                    </p:anim>
                                    <p:anim calcmode="lin" valueType="num">
                                      <p:cBhvr>
                                        <p:cTn id="18" dur="750" fill="hold"/>
                                        <p:tgtEl>
                                          <p:spTgt spid="497"/>
                                        </p:tgtEl>
                                        <p:attrNameLst>
                                          <p:attrName>ppt_h</p:attrName>
                                        </p:attrNameLst>
                                      </p:cBhvr>
                                      <p:tavLst>
                                        <p:tav tm="0">
                                          <p:val>
                                            <p:fltVal val="0"/>
                                          </p:val>
                                        </p:tav>
                                        <p:tav tm="100000">
                                          <p:val>
                                            <p:strVal val="#ppt_h"/>
                                          </p:val>
                                        </p:tav>
                                      </p:tavLst>
                                    </p:anim>
                                  </p:childTnLst>
                                </p:cTn>
                              </p:par>
                            </p:childTnLst>
                          </p:cTn>
                        </p:par>
                        <p:par>
                          <p:cTn id="19" fill="hold">
                            <p:stCondLst>
                              <p:cond delay="2250"/>
                            </p:stCondLst>
                            <p:childTnLst>
                              <p:par>
                                <p:cTn id="20" presetClass="entr" nodeType="afterEffect" presetSubtype="16" presetID="23" grpId="4" fill="hold">
                                  <p:stCondLst>
                                    <p:cond delay="0"/>
                                  </p:stCondLst>
                                  <p:iterate type="el" backwards="0">
                                    <p:tmAbs val="0"/>
                                  </p:iterate>
                                  <p:childTnLst>
                                    <p:set>
                                      <p:cBhvr>
                                        <p:cTn id="21" fill="hold"/>
                                        <p:tgtEl>
                                          <p:spTgt spid="500"/>
                                        </p:tgtEl>
                                        <p:attrNameLst>
                                          <p:attrName>style.visibility</p:attrName>
                                        </p:attrNameLst>
                                      </p:cBhvr>
                                      <p:to>
                                        <p:strVal val="visible"/>
                                      </p:to>
                                    </p:set>
                                    <p:anim calcmode="lin" valueType="num">
                                      <p:cBhvr>
                                        <p:cTn id="22" dur="750" fill="hold"/>
                                        <p:tgtEl>
                                          <p:spTgt spid="500"/>
                                        </p:tgtEl>
                                        <p:attrNameLst>
                                          <p:attrName>ppt_w</p:attrName>
                                        </p:attrNameLst>
                                      </p:cBhvr>
                                      <p:tavLst>
                                        <p:tav tm="0">
                                          <p:val>
                                            <p:fltVal val="0"/>
                                          </p:val>
                                        </p:tav>
                                        <p:tav tm="100000">
                                          <p:val>
                                            <p:strVal val="#ppt_w"/>
                                          </p:val>
                                        </p:tav>
                                      </p:tavLst>
                                    </p:anim>
                                    <p:anim calcmode="lin" valueType="num">
                                      <p:cBhvr>
                                        <p:cTn id="23" dur="750" fill="hold"/>
                                        <p:tgtEl>
                                          <p:spTgt spid="500"/>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Class="entr" nodeType="afterEffect" presetSubtype="16" presetID="23" grpId="5" fill="hold">
                                  <p:stCondLst>
                                    <p:cond delay="0"/>
                                  </p:stCondLst>
                                  <p:iterate type="el" backwards="0">
                                    <p:tmAbs val="0"/>
                                  </p:iterate>
                                  <p:childTnLst>
                                    <p:set>
                                      <p:cBhvr>
                                        <p:cTn id="26" fill="hold"/>
                                        <p:tgtEl>
                                          <p:spTgt spid="499"/>
                                        </p:tgtEl>
                                        <p:attrNameLst>
                                          <p:attrName>style.visibility</p:attrName>
                                        </p:attrNameLst>
                                      </p:cBhvr>
                                      <p:to>
                                        <p:strVal val="visible"/>
                                      </p:to>
                                    </p:set>
                                    <p:anim calcmode="lin" valueType="num">
                                      <p:cBhvr>
                                        <p:cTn id="27" dur="750" fill="hold"/>
                                        <p:tgtEl>
                                          <p:spTgt spid="499"/>
                                        </p:tgtEl>
                                        <p:attrNameLst>
                                          <p:attrName>ppt_w</p:attrName>
                                        </p:attrNameLst>
                                      </p:cBhvr>
                                      <p:tavLst>
                                        <p:tav tm="0">
                                          <p:val>
                                            <p:fltVal val="0"/>
                                          </p:val>
                                        </p:tav>
                                        <p:tav tm="100000">
                                          <p:val>
                                            <p:strVal val="#ppt_w"/>
                                          </p:val>
                                        </p:tav>
                                      </p:tavLst>
                                    </p:anim>
                                    <p:anim calcmode="lin" valueType="num">
                                      <p:cBhvr>
                                        <p:cTn id="28" dur="750" fill="hold"/>
                                        <p:tgtEl>
                                          <p:spTgt spid="499"/>
                                        </p:tgtEl>
                                        <p:attrNameLst>
                                          <p:attrName>ppt_h</p:attrName>
                                        </p:attrNameLst>
                                      </p:cBhvr>
                                      <p:tavLst>
                                        <p:tav tm="0">
                                          <p:val>
                                            <p:fltVal val="0"/>
                                          </p:val>
                                        </p:tav>
                                        <p:tav tm="100000">
                                          <p:val>
                                            <p:strVal val="#ppt_h"/>
                                          </p:val>
                                        </p:tav>
                                      </p:tavLst>
                                    </p:anim>
                                  </p:childTnLst>
                                </p:cTn>
                              </p:par>
                            </p:childTnLst>
                          </p:cTn>
                        </p:par>
                        <p:par>
                          <p:cTn id="29" fill="hold">
                            <p:stCondLst>
                              <p:cond delay="3750"/>
                            </p:stCondLst>
                            <p:childTnLst>
                              <p:par>
                                <p:cTn id="30" presetClass="entr" nodeType="afterEffect" presetSubtype="16" presetID="23" grpId="6" fill="hold">
                                  <p:stCondLst>
                                    <p:cond delay="0"/>
                                  </p:stCondLst>
                                  <p:iterate type="el" backwards="0">
                                    <p:tmAbs val="0"/>
                                  </p:iterate>
                                  <p:childTnLst>
                                    <p:set>
                                      <p:cBhvr>
                                        <p:cTn id="31" fill="hold"/>
                                        <p:tgtEl>
                                          <p:spTgt spid="495"/>
                                        </p:tgtEl>
                                        <p:attrNameLst>
                                          <p:attrName>style.visibility</p:attrName>
                                        </p:attrNameLst>
                                      </p:cBhvr>
                                      <p:to>
                                        <p:strVal val="visible"/>
                                      </p:to>
                                    </p:set>
                                    <p:anim calcmode="lin" valueType="num">
                                      <p:cBhvr>
                                        <p:cTn id="32" dur="750" fill="hold"/>
                                        <p:tgtEl>
                                          <p:spTgt spid="495"/>
                                        </p:tgtEl>
                                        <p:attrNameLst>
                                          <p:attrName>ppt_w</p:attrName>
                                        </p:attrNameLst>
                                      </p:cBhvr>
                                      <p:tavLst>
                                        <p:tav tm="0">
                                          <p:val>
                                            <p:fltVal val="0"/>
                                          </p:val>
                                        </p:tav>
                                        <p:tav tm="100000">
                                          <p:val>
                                            <p:strVal val="#ppt_w"/>
                                          </p:val>
                                        </p:tav>
                                      </p:tavLst>
                                    </p:anim>
                                    <p:anim calcmode="lin" valueType="num">
                                      <p:cBhvr>
                                        <p:cTn id="33" dur="750" fill="hold"/>
                                        <p:tgtEl>
                                          <p:spTgt spid="495"/>
                                        </p:tgtEl>
                                        <p:attrNameLst>
                                          <p:attrName>ppt_h</p:attrName>
                                        </p:attrNameLst>
                                      </p:cBhvr>
                                      <p:tavLst>
                                        <p:tav tm="0">
                                          <p:val>
                                            <p:fltVal val="0"/>
                                          </p:val>
                                        </p:tav>
                                        <p:tav tm="100000">
                                          <p:val>
                                            <p:strVal val="#ppt_h"/>
                                          </p:val>
                                        </p:tav>
                                      </p:tavLst>
                                    </p:anim>
                                  </p:childTnLst>
                                </p:cTn>
                              </p:par>
                            </p:childTnLst>
                          </p:cTn>
                        </p:par>
                        <p:par>
                          <p:cTn id="34" fill="hold">
                            <p:stCondLst>
                              <p:cond delay="4500"/>
                            </p:stCondLst>
                            <p:childTnLst>
                              <p:par>
                                <p:cTn id="35" presetClass="entr" nodeType="afterEffect" presetSubtype="16" presetID="23" grpId="7" fill="hold">
                                  <p:stCondLst>
                                    <p:cond delay="0"/>
                                  </p:stCondLst>
                                  <p:iterate type="el" backwards="0">
                                    <p:tmAbs val="0"/>
                                  </p:iterate>
                                  <p:childTnLst>
                                    <p:set>
                                      <p:cBhvr>
                                        <p:cTn id="36" fill="hold"/>
                                        <p:tgtEl>
                                          <p:spTgt spid="494"/>
                                        </p:tgtEl>
                                        <p:attrNameLst>
                                          <p:attrName>style.visibility</p:attrName>
                                        </p:attrNameLst>
                                      </p:cBhvr>
                                      <p:to>
                                        <p:strVal val="visible"/>
                                      </p:to>
                                    </p:set>
                                    <p:anim calcmode="lin" valueType="num">
                                      <p:cBhvr>
                                        <p:cTn id="37" dur="750" fill="hold"/>
                                        <p:tgtEl>
                                          <p:spTgt spid="494"/>
                                        </p:tgtEl>
                                        <p:attrNameLst>
                                          <p:attrName>ppt_w</p:attrName>
                                        </p:attrNameLst>
                                      </p:cBhvr>
                                      <p:tavLst>
                                        <p:tav tm="0">
                                          <p:val>
                                            <p:fltVal val="0"/>
                                          </p:val>
                                        </p:tav>
                                        <p:tav tm="100000">
                                          <p:val>
                                            <p:strVal val="#ppt_w"/>
                                          </p:val>
                                        </p:tav>
                                      </p:tavLst>
                                    </p:anim>
                                    <p:anim calcmode="lin" valueType="num">
                                      <p:cBhvr>
                                        <p:cTn id="38" dur="750" fill="hold"/>
                                        <p:tgtEl>
                                          <p:spTgt spid="494"/>
                                        </p:tgtEl>
                                        <p:attrNameLst>
                                          <p:attrName>ppt_h</p:attrName>
                                        </p:attrNameLst>
                                      </p:cBhvr>
                                      <p:tavLst>
                                        <p:tav tm="0">
                                          <p:val>
                                            <p:fltVal val="0"/>
                                          </p:val>
                                        </p:tav>
                                        <p:tav tm="100000">
                                          <p:val>
                                            <p:strVal val="#ppt_h"/>
                                          </p:val>
                                        </p:tav>
                                      </p:tavLst>
                                    </p:anim>
                                  </p:childTnLst>
                                </p:cTn>
                              </p:par>
                            </p:childTnLst>
                          </p:cTn>
                        </p:par>
                        <p:par>
                          <p:cTn id="39" fill="hold">
                            <p:stCondLst>
                              <p:cond delay="5250"/>
                            </p:stCondLst>
                            <p:childTnLst>
                              <p:par>
                                <p:cTn id="40" presetClass="entr" nodeType="afterEffect" presetSubtype="16" presetID="23" grpId="8" fill="hold">
                                  <p:stCondLst>
                                    <p:cond delay="0"/>
                                  </p:stCondLst>
                                  <p:iterate type="el" backwards="0">
                                    <p:tmAbs val="0"/>
                                  </p:iterate>
                                  <p:childTnLst>
                                    <p:set>
                                      <p:cBhvr>
                                        <p:cTn id="41" fill="hold"/>
                                        <p:tgtEl>
                                          <p:spTgt spid="496"/>
                                        </p:tgtEl>
                                        <p:attrNameLst>
                                          <p:attrName>style.visibility</p:attrName>
                                        </p:attrNameLst>
                                      </p:cBhvr>
                                      <p:to>
                                        <p:strVal val="visible"/>
                                      </p:to>
                                    </p:set>
                                    <p:anim calcmode="lin" valueType="num">
                                      <p:cBhvr>
                                        <p:cTn id="42" dur="750" fill="hold"/>
                                        <p:tgtEl>
                                          <p:spTgt spid="496"/>
                                        </p:tgtEl>
                                        <p:attrNameLst>
                                          <p:attrName>ppt_w</p:attrName>
                                        </p:attrNameLst>
                                      </p:cBhvr>
                                      <p:tavLst>
                                        <p:tav tm="0">
                                          <p:val>
                                            <p:fltVal val="0"/>
                                          </p:val>
                                        </p:tav>
                                        <p:tav tm="100000">
                                          <p:val>
                                            <p:strVal val="#ppt_w"/>
                                          </p:val>
                                        </p:tav>
                                      </p:tavLst>
                                    </p:anim>
                                    <p:anim calcmode="lin" valueType="num">
                                      <p:cBhvr>
                                        <p:cTn id="43" dur="750" fill="hold"/>
                                        <p:tgtEl>
                                          <p:spTgt spid="496"/>
                                        </p:tgtEl>
                                        <p:attrNameLst>
                                          <p:attrName>ppt_h</p:attrName>
                                        </p:attrNameLst>
                                      </p:cBhvr>
                                      <p:tavLst>
                                        <p:tav tm="0">
                                          <p:val>
                                            <p:fltVal val="0"/>
                                          </p:val>
                                        </p:tav>
                                        <p:tav tm="100000">
                                          <p:val>
                                            <p:strVal val="#ppt_h"/>
                                          </p:val>
                                        </p:tav>
                                      </p:tavLst>
                                    </p:anim>
                                  </p:childTnLst>
                                </p:cTn>
                              </p:par>
                            </p:childTnLst>
                          </p:cTn>
                        </p:par>
                        <p:par>
                          <p:cTn id="44" fill="hold">
                            <p:stCondLst>
                              <p:cond delay="6000"/>
                            </p:stCondLst>
                            <p:childTnLst>
                              <p:par>
                                <p:cTn id="45" presetClass="entr" nodeType="afterEffect" presetSubtype="1" presetID="2" grpId="9" fill="hold">
                                  <p:stCondLst>
                                    <p:cond delay="100"/>
                                  </p:stCondLst>
                                  <p:iterate type="el" backwards="0">
                                    <p:tmAbs val="0"/>
                                  </p:iterate>
                                  <p:childTnLst>
                                    <p:set>
                                      <p:cBhvr>
                                        <p:cTn id="46" fill="hold"/>
                                        <p:tgtEl>
                                          <p:spTgt spid="485"/>
                                        </p:tgtEl>
                                        <p:attrNameLst>
                                          <p:attrName>style.visibility</p:attrName>
                                        </p:attrNameLst>
                                      </p:cBhvr>
                                      <p:to>
                                        <p:strVal val="visible"/>
                                      </p:to>
                                    </p:set>
                                    <p:anim calcmode="lin" valueType="num">
                                      <p:cBhvr>
                                        <p:cTn id="47" dur="600" fill="hold"/>
                                        <p:tgtEl>
                                          <p:spTgt spid="485"/>
                                        </p:tgtEl>
                                        <p:attrNameLst>
                                          <p:attrName>ppt_x</p:attrName>
                                        </p:attrNameLst>
                                      </p:cBhvr>
                                      <p:tavLst>
                                        <p:tav tm="0">
                                          <p:val>
                                            <p:strVal val="#ppt_x"/>
                                          </p:val>
                                        </p:tav>
                                        <p:tav tm="100000">
                                          <p:val>
                                            <p:strVal val="#ppt_x"/>
                                          </p:val>
                                        </p:tav>
                                      </p:tavLst>
                                    </p:anim>
                                    <p:anim calcmode="lin" valueType="num">
                                      <p:cBhvr>
                                        <p:cTn id="48" dur="600" fill="hold"/>
                                        <p:tgtEl>
                                          <p:spTgt spid="485"/>
                                        </p:tgtEl>
                                        <p:attrNameLst>
                                          <p:attrName>ppt_y</p:attrName>
                                        </p:attrNameLst>
                                      </p:cBhvr>
                                      <p:tavLst>
                                        <p:tav tm="0">
                                          <p:val>
                                            <p:strVal val="0-#ppt_h/2"/>
                                          </p:val>
                                        </p:tav>
                                        <p:tav tm="100000">
                                          <p:val>
                                            <p:strVal val="#ppt_y"/>
                                          </p:val>
                                        </p:tav>
                                      </p:tavLst>
                                    </p:anim>
                                  </p:childTnLst>
                                </p:cTn>
                              </p:par>
                            </p:childTnLst>
                          </p:cTn>
                        </p:par>
                        <p:par>
                          <p:cTn id="49" fill="hold">
                            <p:stCondLst>
                              <p:cond delay="6700"/>
                            </p:stCondLst>
                            <p:childTnLst>
                              <p:par>
                                <p:cTn id="50" presetClass="entr" nodeType="afterEffect" presetSubtype="1" presetID="2" grpId="10" fill="hold">
                                  <p:stCondLst>
                                    <p:cond delay="0"/>
                                  </p:stCondLst>
                                  <p:iterate type="el" backwards="0">
                                    <p:tmAbs val="0"/>
                                  </p:iterate>
                                  <p:childTnLst>
                                    <p:set>
                                      <p:cBhvr>
                                        <p:cTn id="51" fill="hold"/>
                                        <p:tgtEl>
                                          <p:spTgt spid="489"/>
                                        </p:tgtEl>
                                        <p:attrNameLst>
                                          <p:attrName>style.visibility</p:attrName>
                                        </p:attrNameLst>
                                      </p:cBhvr>
                                      <p:to>
                                        <p:strVal val="visible"/>
                                      </p:to>
                                    </p:set>
                                    <p:anim calcmode="lin" valueType="num">
                                      <p:cBhvr>
                                        <p:cTn id="52" dur="600" fill="hold"/>
                                        <p:tgtEl>
                                          <p:spTgt spid="489"/>
                                        </p:tgtEl>
                                        <p:attrNameLst>
                                          <p:attrName>ppt_x</p:attrName>
                                        </p:attrNameLst>
                                      </p:cBhvr>
                                      <p:tavLst>
                                        <p:tav tm="0">
                                          <p:val>
                                            <p:strVal val="#ppt_x"/>
                                          </p:val>
                                        </p:tav>
                                        <p:tav tm="100000">
                                          <p:val>
                                            <p:strVal val="#ppt_x"/>
                                          </p:val>
                                        </p:tav>
                                      </p:tavLst>
                                    </p:anim>
                                    <p:anim calcmode="lin" valueType="num">
                                      <p:cBhvr>
                                        <p:cTn id="53" dur="600" fill="hold"/>
                                        <p:tgtEl>
                                          <p:spTgt spid="489"/>
                                        </p:tgtEl>
                                        <p:attrNameLst>
                                          <p:attrName>ppt_y</p:attrName>
                                        </p:attrNameLst>
                                      </p:cBhvr>
                                      <p:tavLst>
                                        <p:tav tm="0">
                                          <p:val>
                                            <p:strVal val="0-#ppt_h/2"/>
                                          </p:val>
                                        </p:tav>
                                        <p:tav tm="100000">
                                          <p:val>
                                            <p:strVal val="#ppt_y"/>
                                          </p:val>
                                        </p:tav>
                                      </p:tavLst>
                                    </p:anim>
                                  </p:childTnLst>
                                </p:cTn>
                              </p:par>
                            </p:childTnLst>
                          </p:cTn>
                        </p:par>
                        <p:par>
                          <p:cTn id="54" fill="hold">
                            <p:stCondLst>
                              <p:cond delay="7300"/>
                            </p:stCondLst>
                            <p:childTnLst>
                              <p:par>
                                <p:cTn id="55" presetClass="entr" nodeType="afterEffect" presetSubtype="1" presetID="2" grpId="11" fill="hold">
                                  <p:stCondLst>
                                    <p:cond delay="100"/>
                                  </p:stCondLst>
                                  <p:iterate type="el" backwards="0">
                                    <p:tmAbs val="0"/>
                                  </p:iterate>
                                  <p:childTnLst>
                                    <p:set>
                                      <p:cBhvr>
                                        <p:cTn id="56" fill="hold"/>
                                        <p:tgtEl>
                                          <p:spTgt spid="490"/>
                                        </p:tgtEl>
                                        <p:attrNameLst>
                                          <p:attrName>style.visibility</p:attrName>
                                        </p:attrNameLst>
                                      </p:cBhvr>
                                      <p:to>
                                        <p:strVal val="visible"/>
                                      </p:to>
                                    </p:set>
                                    <p:anim calcmode="lin" valueType="num">
                                      <p:cBhvr>
                                        <p:cTn id="57" dur="600" fill="hold"/>
                                        <p:tgtEl>
                                          <p:spTgt spid="490"/>
                                        </p:tgtEl>
                                        <p:attrNameLst>
                                          <p:attrName>ppt_x</p:attrName>
                                        </p:attrNameLst>
                                      </p:cBhvr>
                                      <p:tavLst>
                                        <p:tav tm="0">
                                          <p:val>
                                            <p:strVal val="#ppt_x"/>
                                          </p:val>
                                        </p:tav>
                                        <p:tav tm="100000">
                                          <p:val>
                                            <p:strVal val="#ppt_x"/>
                                          </p:val>
                                        </p:tav>
                                      </p:tavLst>
                                    </p:anim>
                                    <p:anim calcmode="lin" valueType="num">
                                      <p:cBhvr>
                                        <p:cTn id="58" dur="600" fill="hold"/>
                                        <p:tgtEl>
                                          <p:spTgt spid="490"/>
                                        </p:tgtEl>
                                        <p:attrNameLst>
                                          <p:attrName>ppt_y</p:attrName>
                                        </p:attrNameLst>
                                      </p:cBhvr>
                                      <p:tavLst>
                                        <p:tav tm="0">
                                          <p:val>
                                            <p:strVal val="0-#ppt_h/2"/>
                                          </p:val>
                                        </p:tav>
                                        <p:tav tm="100000">
                                          <p:val>
                                            <p:strVal val="#ppt_y"/>
                                          </p:val>
                                        </p:tav>
                                      </p:tavLst>
                                    </p:anim>
                                  </p:childTnLst>
                                </p:cTn>
                              </p:par>
                            </p:childTnLst>
                          </p:cTn>
                        </p:par>
                        <p:par>
                          <p:cTn id="59" fill="hold">
                            <p:stCondLst>
                              <p:cond delay="8000"/>
                            </p:stCondLst>
                            <p:childTnLst>
                              <p:par>
                                <p:cTn id="60" presetClass="entr" nodeType="afterEffect" presetSubtype="1" presetID="2" grpId="12" fill="hold">
                                  <p:stCondLst>
                                    <p:cond delay="100"/>
                                  </p:stCondLst>
                                  <p:iterate type="el" backwards="0">
                                    <p:tmAbs val="0"/>
                                  </p:iterate>
                                  <p:childTnLst>
                                    <p:set>
                                      <p:cBhvr>
                                        <p:cTn id="61" fill="hold"/>
                                        <p:tgtEl>
                                          <p:spTgt spid="487"/>
                                        </p:tgtEl>
                                        <p:attrNameLst>
                                          <p:attrName>style.visibility</p:attrName>
                                        </p:attrNameLst>
                                      </p:cBhvr>
                                      <p:to>
                                        <p:strVal val="visible"/>
                                      </p:to>
                                    </p:set>
                                    <p:anim calcmode="lin" valueType="num">
                                      <p:cBhvr>
                                        <p:cTn id="62" dur="600" fill="hold"/>
                                        <p:tgtEl>
                                          <p:spTgt spid="487"/>
                                        </p:tgtEl>
                                        <p:attrNameLst>
                                          <p:attrName>ppt_x</p:attrName>
                                        </p:attrNameLst>
                                      </p:cBhvr>
                                      <p:tavLst>
                                        <p:tav tm="0">
                                          <p:val>
                                            <p:strVal val="#ppt_x"/>
                                          </p:val>
                                        </p:tav>
                                        <p:tav tm="100000">
                                          <p:val>
                                            <p:strVal val="#ppt_x"/>
                                          </p:val>
                                        </p:tav>
                                      </p:tavLst>
                                    </p:anim>
                                    <p:anim calcmode="lin" valueType="num">
                                      <p:cBhvr>
                                        <p:cTn id="63" dur="600" fill="hold"/>
                                        <p:tgtEl>
                                          <p:spTgt spid="487"/>
                                        </p:tgtEl>
                                        <p:attrNameLst>
                                          <p:attrName>ppt_y</p:attrName>
                                        </p:attrNameLst>
                                      </p:cBhvr>
                                      <p:tavLst>
                                        <p:tav tm="0">
                                          <p:val>
                                            <p:strVal val="0-#ppt_h/2"/>
                                          </p:val>
                                        </p:tav>
                                        <p:tav tm="100000">
                                          <p:val>
                                            <p:strVal val="#ppt_y"/>
                                          </p:val>
                                        </p:tav>
                                      </p:tavLst>
                                    </p:anim>
                                  </p:childTnLst>
                                </p:cTn>
                              </p:par>
                            </p:childTnLst>
                          </p:cTn>
                        </p:par>
                        <p:par>
                          <p:cTn id="64" fill="hold">
                            <p:stCondLst>
                              <p:cond delay="8700"/>
                            </p:stCondLst>
                            <p:childTnLst>
                              <p:par>
                                <p:cTn id="65" presetClass="entr" nodeType="afterEffect" presetSubtype="1" presetID="2" grpId="13" fill="hold">
                                  <p:stCondLst>
                                    <p:cond delay="100"/>
                                  </p:stCondLst>
                                  <p:iterate type="el" backwards="0">
                                    <p:tmAbs val="0"/>
                                  </p:iterate>
                                  <p:childTnLst>
                                    <p:set>
                                      <p:cBhvr>
                                        <p:cTn id="66" fill="hold"/>
                                        <p:tgtEl>
                                          <p:spTgt spid="486"/>
                                        </p:tgtEl>
                                        <p:attrNameLst>
                                          <p:attrName>style.visibility</p:attrName>
                                        </p:attrNameLst>
                                      </p:cBhvr>
                                      <p:to>
                                        <p:strVal val="visible"/>
                                      </p:to>
                                    </p:set>
                                    <p:anim calcmode="lin" valueType="num">
                                      <p:cBhvr>
                                        <p:cTn id="67" dur="600" fill="hold"/>
                                        <p:tgtEl>
                                          <p:spTgt spid="486"/>
                                        </p:tgtEl>
                                        <p:attrNameLst>
                                          <p:attrName>ppt_x</p:attrName>
                                        </p:attrNameLst>
                                      </p:cBhvr>
                                      <p:tavLst>
                                        <p:tav tm="0">
                                          <p:val>
                                            <p:strVal val="#ppt_x"/>
                                          </p:val>
                                        </p:tav>
                                        <p:tav tm="100000">
                                          <p:val>
                                            <p:strVal val="#ppt_x"/>
                                          </p:val>
                                        </p:tav>
                                      </p:tavLst>
                                    </p:anim>
                                    <p:anim calcmode="lin" valueType="num">
                                      <p:cBhvr>
                                        <p:cTn id="68" dur="600" fill="hold"/>
                                        <p:tgtEl>
                                          <p:spTgt spid="486"/>
                                        </p:tgtEl>
                                        <p:attrNameLst>
                                          <p:attrName>ppt_y</p:attrName>
                                        </p:attrNameLst>
                                      </p:cBhvr>
                                      <p:tavLst>
                                        <p:tav tm="0">
                                          <p:val>
                                            <p:strVal val="0-#ppt_h/2"/>
                                          </p:val>
                                        </p:tav>
                                        <p:tav tm="100000">
                                          <p:val>
                                            <p:strVal val="#ppt_y"/>
                                          </p:val>
                                        </p:tav>
                                      </p:tavLst>
                                    </p:anim>
                                  </p:childTnLst>
                                </p:cTn>
                              </p:par>
                            </p:childTnLst>
                          </p:cTn>
                        </p:par>
                        <p:par>
                          <p:cTn id="69" fill="hold">
                            <p:stCondLst>
                              <p:cond delay="9400"/>
                            </p:stCondLst>
                            <p:childTnLst>
                              <p:par>
                                <p:cTn id="70" presetClass="entr" nodeType="afterEffect" presetSubtype="1" presetID="2" grpId="14" fill="hold">
                                  <p:stCondLst>
                                    <p:cond delay="100"/>
                                  </p:stCondLst>
                                  <p:iterate type="el" backwards="0">
                                    <p:tmAbs val="0"/>
                                  </p:iterate>
                                  <p:childTnLst>
                                    <p:set>
                                      <p:cBhvr>
                                        <p:cTn id="71" fill="hold"/>
                                        <p:tgtEl>
                                          <p:spTgt spid="491"/>
                                        </p:tgtEl>
                                        <p:attrNameLst>
                                          <p:attrName>style.visibility</p:attrName>
                                        </p:attrNameLst>
                                      </p:cBhvr>
                                      <p:to>
                                        <p:strVal val="visible"/>
                                      </p:to>
                                    </p:set>
                                    <p:anim calcmode="lin" valueType="num">
                                      <p:cBhvr>
                                        <p:cTn id="72" dur="600" fill="hold"/>
                                        <p:tgtEl>
                                          <p:spTgt spid="491"/>
                                        </p:tgtEl>
                                        <p:attrNameLst>
                                          <p:attrName>ppt_x</p:attrName>
                                        </p:attrNameLst>
                                      </p:cBhvr>
                                      <p:tavLst>
                                        <p:tav tm="0">
                                          <p:val>
                                            <p:strVal val="#ppt_x"/>
                                          </p:val>
                                        </p:tav>
                                        <p:tav tm="100000">
                                          <p:val>
                                            <p:strVal val="#ppt_x"/>
                                          </p:val>
                                        </p:tav>
                                      </p:tavLst>
                                    </p:anim>
                                    <p:anim calcmode="lin" valueType="num">
                                      <p:cBhvr>
                                        <p:cTn id="73" dur="600" fill="hold"/>
                                        <p:tgtEl>
                                          <p:spTgt spid="491"/>
                                        </p:tgtEl>
                                        <p:attrNameLst>
                                          <p:attrName>ppt_y</p:attrName>
                                        </p:attrNameLst>
                                      </p:cBhvr>
                                      <p:tavLst>
                                        <p:tav tm="0">
                                          <p:val>
                                            <p:strVal val="0-#ppt_h/2"/>
                                          </p:val>
                                        </p:tav>
                                        <p:tav tm="100000">
                                          <p:val>
                                            <p:strVal val="#ppt_y"/>
                                          </p:val>
                                        </p:tav>
                                      </p:tavLst>
                                    </p:anim>
                                  </p:childTnLst>
                                </p:cTn>
                              </p:par>
                            </p:childTnLst>
                          </p:cTn>
                        </p:par>
                        <p:par>
                          <p:cTn id="74" fill="hold">
                            <p:stCondLst>
                              <p:cond delay="10100"/>
                            </p:stCondLst>
                            <p:childTnLst>
                              <p:par>
                                <p:cTn id="75" presetClass="entr" nodeType="afterEffect" presetSubtype="1" presetID="2" grpId="15" fill="hold">
                                  <p:stCondLst>
                                    <p:cond delay="100"/>
                                  </p:stCondLst>
                                  <p:iterate type="el" backwards="0">
                                    <p:tmAbs val="0"/>
                                  </p:iterate>
                                  <p:childTnLst>
                                    <p:set>
                                      <p:cBhvr>
                                        <p:cTn id="76" fill="hold"/>
                                        <p:tgtEl>
                                          <p:spTgt spid="492"/>
                                        </p:tgtEl>
                                        <p:attrNameLst>
                                          <p:attrName>style.visibility</p:attrName>
                                        </p:attrNameLst>
                                      </p:cBhvr>
                                      <p:to>
                                        <p:strVal val="visible"/>
                                      </p:to>
                                    </p:set>
                                    <p:anim calcmode="lin" valueType="num">
                                      <p:cBhvr>
                                        <p:cTn id="77" dur="600" fill="hold"/>
                                        <p:tgtEl>
                                          <p:spTgt spid="492"/>
                                        </p:tgtEl>
                                        <p:attrNameLst>
                                          <p:attrName>ppt_x</p:attrName>
                                        </p:attrNameLst>
                                      </p:cBhvr>
                                      <p:tavLst>
                                        <p:tav tm="0">
                                          <p:val>
                                            <p:strVal val="#ppt_x"/>
                                          </p:val>
                                        </p:tav>
                                        <p:tav tm="100000">
                                          <p:val>
                                            <p:strVal val="#ppt_x"/>
                                          </p:val>
                                        </p:tav>
                                      </p:tavLst>
                                    </p:anim>
                                    <p:anim calcmode="lin" valueType="num">
                                      <p:cBhvr>
                                        <p:cTn id="78" dur="600" fill="hold"/>
                                        <p:tgtEl>
                                          <p:spTgt spid="492"/>
                                        </p:tgtEl>
                                        <p:attrNameLst>
                                          <p:attrName>ppt_y</p:attrName>
                                        </p:attrNameLst>
                                      </p:cBhvr>
                                      <p:tavLst>
                                        <p:tav tm="0">
                                          <p:val>
                                            <p:strVal val="0-#ppt_h/2"/>
                                          </p:val>
                                        </p:tav>
                                        <p:tav tm="100000">
                                          <p:val>
                                            <p:strVal val="#ppt_y"/>
                                          </p:val>
                                        </p:tav>
                                      </p:tavLst>
                                    </p:anim>
                                  </p:childTnLst>
                                </p:cTn>
                              </p:par>
                            </p:childTnLst>
                          </p:cTn>
                        </p:par>
                        <p:par>
                          <p:cTn id="79" fill="hold">
                            <p:stCondLst>
                              <p:cond delay="10800"/>
                            </p:stCondLst>
                            <p:childTnLst>
                              <p:par>
                                <p:cTn id="80" presetClass="entr" nodeType="afterEffect" presetSubtype="1" presetID="2" grpId="16" fill="hold">
                                  <p:stCondLst>
                                    <p:cond delay="100"/>
                                  </p:stCondLst>
                                  <p:iterate type="el" backwards="0">
                                    <p:tmAbs val="0"/>
                                  </p:iterate>
                                  <p:childTnLst>
                                    <p:set>
                                      <p:cBhvr>
                                        <p:cTn id="81" fill="hold"/>
                                        <p:tgtEl>
                                          <p:spTgt spid="488"/>
                                        </p:tgtEl>
                                        <p:attrNameLst>
                                          <p:attrName>style.visibility</p:attrName>
                                        </p:attrNameLst>
                                      </p:cBhvr>
                                      <p:to>
                                        <p:strVal val="visible"/>
                                      </p:to>
                                    </p:set>
                                    <p:anim calcmode="lin" valueType="num">
                                      <p:cBhvr>
                                        <p:cTn id="82" dur="600" fill="hold"/>
                                        <p:tgtEl>
                                          <p:spTgt spid="488"/>
                                        </p:tgtEl>
                                        <p:attrNameLst>
                                          <p:attrName>ppt_x</p:attrName>
                                        </p:attrNameLst>
                                      </p:cBhvr>
                                      <p:tavLst>
                                        <p:tav tm="0">
                                          <p:val>
                                            <p:strVal val="#ppt_x"/>
                                          </p:val>
                                        </p:tav>
                                        <p:tav tm="100000">
                                          <p:val>
                                            <p:strVal val="#ppt_x"/>
                                          </p:val>
                                        </p:tav>
                                      </p:tavLst>
                                    </p:anim>
                                    <p:anim calcmode="lin" valueType="num">
                                      <p:cBhvr>
                                        <p:cTn id="83" dur="600" fill="hold"/>
                                        <p:tgtEl>
                                          <p:spTgt spid="488"/>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16" presetID="23" grpId="17" fill="hold">
                                  <p:stCondLst>
                                    <p:cond delay="0"/>
                                  </p:stCondLst>
                                  <p:iterate type="el" backwards="0">
                                    <p:tmAbs val="0"/>
                                  </p:iterate>
                                  <p:childTnLst>
                                    <p:set>
                                      <p:cBhvr>
                                        <p:cTn id="87" fill="hold"/>
                                        <p:tgtEl>
                                          <p:spTgt spid="461"/>
                                        </p:tgtEl>
                                        <p:attrNameLst>
                                          <p:attrName>style.visibility</p:attrName>
                                        </p:attrNameLst>
                                      </p:cBhvr>
                                      <p:to>
                                        <p:strVal val="visible"/>
                                      </p:to>
                                    </p:set>
                                    <p:anim calcmode="lin" valueType="num">
                                      <p:cBhvr>
                                        <p:cTn id="88" dur="750" fill="hold"/>
                                        <p:tgtEl>
                                          <p:spTgt spid="461"/>
                                        </p:tgtEl>
                                        <p:attrNameLst>
                                          <p:attrName>ppt_w</p:attrName>
                                        </p:attrNameLst>
                                      </p:cBhvr>
                                      <p:tavLst>
                                        <p:tav tm="0">
                                          <p:val>
                                            <p:fltVal val="0"/>
                                          </p:val>
                                        </p:tav>
                                        <p:tav tm="100000">
                                          <p:val>
                                            <p:strVal val="#ppt_w"/>
                                          </p:val>
                                        </p:tav>
                                      </p:tavLst>
                                    </p:anim>
                                    <p:anim calcmode="lin" valueType="num">
                                      <p:cBhvr>
                                        <p:cTn id="89" dur="750" fill="hold"/>
                                        <p:tgtEl>
                                          <p:spTgt spid="461"/>
                                        </p:tgtEl>
                                        <p:attrNameLst>
                                          <p:attrName>ppt_h</p:attrName>
                                        </p:attrNameLst>
                                      </p:cBhvr>
                                      <p:tavLst>
                                        <p:tav tm="0">
                                          <p:val>
                                            <p:fltVal val="0"/>
                                          </p:val>
                                        </p:tav>
                                        <p:tav tm="100000">
                                          <p:val>
                                            <p:strVal val="#ppt_h"/>
                                          </p:val>
                                        </p:tav>
                                      </p:tavLst>
                                    </p:anim>
                                  </p:childTnLst>
                                </p:cTn>
                              </p:par>
                            </p:childTnLst>
                          </p:cTn>
                        </p:par>
                        <p:par>
                          <p:cTn id="90" fill="hold">
                            <p:stCondLst>
                              <p:cond delay="750"/>
                            </p:stCondLst>
                            <p:childTnLst>
                              <p:par>
                                <p:cTn id="91" presetClass="entr" nodeType="afterEffect" presetSubtype="16" presetID="23" grpId="18" fill="hold">
                                  <p:stCondLst>
                                    <p:cond delay="0"/>
                                  </p:stCondLst>
                                  <p:iterate type="el" backwards="0">
                                    <p:tmAbs val="0"/>
                                  </p:iterate>
                                  <p:childTnLst>
                                    <p:set>
                                      <p:cBhvr>
                                        <p:cTn id="92" fill="hold"/>
                                        <p:tgtEl>
                                          <p:spTgt spid="477"/>
                                        </p:tgtEl>
                                        <p:attrNameLst>
                                          <p:attrName>style.visibility</p:attrName>
                                        </p:attrNameLst>
                                      </p:cBhvr>
                                      <p:to>
                                        <p:strVal val="visible"/>
                                      </p:to>
                                    </p:set>
                                    <p:anim calcmode="lin" valueType="num">
                                      <p:cBhvr>
                                        <p:cTn id="93" dur="750" fill="hold"/>
                                        <p:tgtEl>
                                          <p:spTgt spid="477"/>
                                        </p:tgtEl>
                                        <p:attrNameLst>
                                          <p:attrName>ppt_w</p:attrName>
                                        </p:attrNameLst>
                                      </p:cBhvr>
                                      <p:tavLst>
                                        <p:tav tm="0">
                                          <p:val>
                                            <p:fltVal val="0"/>
                                          </p:val>
                                        </p:tav>
                                        <p:tav tm="100000">
                                          <p:val>
                                            <p:strVal val="#ppt_w"/>
                                          </p:val>
                                        </p:tav>
                                      </p:tavLst>
                                    </p:anim>
                                    <p:anim calcmode="lin" valueType="num">
                                      <p:cBhvr>
                                        <p:cTn id="94" dur="750" fill="hold"/>
                                        <p:tgtEl>
                                          <p:spTgt spid="477"/>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Class="entr" nodeType="afterEffect" presetSubtype="16" presetID="23" grpId="19" fill="hold">
                                  <p:stCondLst>
                                    <p:cond delay="0"/>
                                  </p:stCondLst>
                                  <p:iterate type="el" backwards="0">
                                    <p:tmAbs val="0"/>
                                  </p:iterate>
                                  <p:childTnLst>
                                    <p:set>
                                      <p:cBhvr>
                                        <p:cTn id="97" fill="hold"/>
                                        <p:tgtEl>
                                          <p:spTgt spid="478"/>
                                        </p:tgtEl>
                                        <p:attrNameLst>
                                          <p:attrName>style.visibility</p:attrName>
                                        </p:attrNameLst>
                                      </p:cBhvr>
                                      <p:to>
                                        <p:strVal val="visible"/>
                                      </p:to>
                                    </p:set>
                                    <p:anim calcmode="lin" valueType="num">
                                      <p:cBhvr>
                                        <p:cTn id="98" dur="750" fill="hold"/>
                                        <p:tgtEl>
                                          <p:spTgt spid="478"/>
                                        </p:tgtEl>
                                        <p:attrNameLst>
                                          <p:attrName>ppt_w</p:attrName>
                                        </p:attrNameLst>
                                      </p:cBhvr>
                                      <p:tavLst>
                                        <p:tav tm="0">
                                          <p:val>
                                            <p:fltVal val="0"/>
                                          </p:val>
                                        </p:tav>
                                        <p:tav tm="100000">
                                          <p:val>
                                            <p:strVal val="#ppt_w"/>
                                          </p:val>
                                        </p:tav>
                                      </p:tavLst>
                                    </p:anim>
                                    <p:anim calcmode="lin" valueType="num">
                                      <p:cBhvr>
                                        <p:cTn id="99" dur="750" fill="hold"/>
                                        <p:tgtEl>
                                          <p:spTgt spid="478"/>
                                        </p:tgtEl>
                                        <p:attrNameLst>
                                          <p:attrName>ppt_h</p:attrName>
                                        </p:attrNameLst>
                                      </p:cBhvr>
                                      <p:tavLst>
                                        <p:tav tm="0">
                                          <p:val>
                                            <p:fltVal val="0"/>
                                          </p:val>
                                        </p:tav>
                                        <p:tav tm="100000">
                                          <p:val>
                                            <p:strVal val="#ppt_h"/>
                                          </p:val>
                                        </p:tav>
                                      </p:tavLst>
                                    </p:anim>
                                  </p:childTnLst>
                                </p:cTn>
                              </p:par>
                            </p:childTnLst>
                          </p:cTn>
                        </p:par>
                        <p:par>
                          <p:cTn id="100" fill="hold">
                            <p:stCondLst>
                              <p:cond delay="2250"/>
                            </p:stCondLst>
                            <p:childTnLst>
                              <p:par>
                                <p:cTn id="101" presetClass="entr" nodeType="afterEffect" presetSubtype="16" presetID="23" grpId="20" fill="hold">
                                  <p:stCondLst>
                                    <p:cond delay="0"/>
                                  </p:stCondLst>
                                  <p:iterate type="el" backwards="0">
                                    <p:tmAbs val="0"/>
                                  </p:iterate>
                                  <p:childTnLst>
                                    <p:set>
                                      <p:cBhvr>
                                        <p:cTn id="102" fill="hold"/>
                                        <p:tgtEl>
                                          <p:spTgt spid="462"/>
                                        </p:tgtEl>
                                        <p:attrNameLst>
                                          <p:attrName>style.visibility</p:attrName>
                                        </p:attrNameLst>
                                      </p:cBhvr>
                                      <p:to>
                                        <p:strVal val="visible"/>
                                      </p:to>
                                    </p:set>
                                    <p:anim calcmode="lin" valueType="num">
                                      <p:cBhvr>
                                        <p:cTn id="103" dur="750" fill="hold"/>
                                        <p:tgtEl>
                                          <p:spTgt spid="462"/>
                                        </p:tgtEl>
                                        <p:attrNameLst>
                                          <p:attrName>ppt_w</p:attrName>
                                        </p:attrNameLst>
                                      </p:cBhvr>
                                      <p:tavLst>
                                        <p:tav tm="0">
                                          <p:val>
                                            <p:fltVal val="0"/>
                                          </p:val>
                                        </p:tav>
                                        <p:tav tm="100000">
                                          <p:val>
                                            <p:strVal val="#ppt_w"/>
                                          </p:val>
                                        </p:tav>
                                      </p:tavLst>
                                    </p:anim>
                                    <p:anim calcmode="lin" valueType="num">
                                      <p:cBhvr>
                                        <p:cTn id="104" dur="750" fill="hold"/>
                                        <p:tgtEl>
                                          <p:spTgt spid="462"/>
                                        </p:tgtEl>
                                        <p:attrNameLst>
                                          <p:attrName>ppt_h</p:attrName>
                                        </p:attrNameLst>
                                      </p:cBhvr>
                                      <p:tavLst>
                                        <p:tav tm="0">
                                          <p:val>
                                            <p:fltVal val="0"/>
                                          </p:val>
                                        </p:tav>
                                        <p:tav tm="100000">
                                          <p:val>
                                            <p:strVal val="#ppt_h"/>
                                          </p:val>
                                        </p:tav>
                                      </p:tavLst>
                                    </p:anim>
                                  </p:childTnLst>
                                </p:cTn>
                              </p:par>
                            </p:childTnLst>
                          </p:cTn>
                        </p:par>
                        <p:par>
                          <p:cTn id="105" fill="hold">
                            <p:stCondLst>
                              <p:cond delay="3000"/>
                            </p:stCondLst>
                            <p:childTnLst>
                              <p:par>
                                <p:cTn id="106" presetClass="entr" nodeType="afterEffect" presetSubtype="16" presetID="23" grpId="21" fill="hold">
                                  <p:stCondLst>
                                    <p:cond delay="0"/>
                                  </p:stCondLst>
                                  <p:iterate type="el" backwards="0">
                                    <p:tmAbs val="0"/>
                                  </p:iterate>
                                  <p:childTnLst>
                                    <p:set>
                                      <p:cBhvr>
                                        <p:cTn id="107" fill="hold"/>
                                        <p:tgtEl>
                                          <p:spTgt spid="455"/>
                                        </p:tgtEl>
                                        <p:attrNameLst>
                                          <p:attrName>style.visibility</p:attrName>
                                        </p:attrNameLst>
                                      </p:cBhvr>
                                      <p:to>
                                        <p:strVal val="visible"/>
                                      </p:to>
                                    </p:set>
                                    <p:anim calcmode="lin" valueType="num">
                                      <p:cBhvr>
                                        <p:cTn id="108" dur="750" fill="hold"/>
                                        <p:tgtEl>
                                          <p:spTgt spid="455"/>
                                        </p:tgtEl>
                                        <p:attrNameLst>
                                          <p:attrName>ppt_w</p:attrName>
                                        </p:attrNameLst>
                                      </p:cBhvr>
                                      <p:tavLst>
                                        <p:tav tm="0">
                                          <p:val>
                                            <p:fltVal val="0"/>
                                          </p:val>
                                        </p:tav>
                                        <p:tav tm="100000">
                                          <p:val>
                                            <p:strVal val="#ppt_w"/>
                                          </p:val>
                                        </p:tav>
                                      </p:tavLst>
                                    </p:anim>
                                    <p:anim calcmode="lin" valueType="num">
                                      <p:cBhvr>
                                        <p:cTn id="109" dur="750" fill="hold"/>
                                        <p:tgtEl>
                                          <p:spTgt spid="455"/>
                                        </p:tgtEl>
                                        <p:attrNameLst>
                                          <p:attrName>ppt_h</p:attrName>
                                        </p:attrNameLst>
                                      </p:cBhvr>
                                      <p:tavLst>
                                        <p:tav tm="0">
                                          <p:val>
                                            <p:fltVal val="0"/>
                                          </p:val>
                                        </p:tav>
                                        <p:tav tm="100000">
                                          <p:val>
                                            <p:strVal val="#ppt_h"/>
                                          </p:val>
                                        </p:tav>
                                      </p:tavLst>
                                    </p:anim>
                                  </p:childTnLst>
                                </p:cTn>
                              </p:par>
                            </p:childTnLst>
                          </p:cTn>
                        </p:par>
                        <p:par>
                          <p:cTn id="110" fill="hold">
                            <p:stCondLst>
                              <p:cond delay="3750"/>
                            </p:stCondLst>
                            <p:childTnLst>
                              <p:par>
                                <p:cTn id="111" presetClass="entr" nodeType="afterEffect" presetSubtype="16" presetID="23" grpId="22" fill="hold">
                                  <p:stCondLst>
                                    <p:cond delay="0"/>
                                  </p:stCondLst>
                                  <p:iterate type="el" backwards="0">
                                    <p:tmAbs val="0"/>
                                  </p:iterate>
                                  <p:childTnLst>
                                    <p:set>
                                      <p:cBhvr>
                                        <p:cTn id="112" fill="hold"/>
                                        <p:tgtEl>
                                          <p:spTgt spid="480"/>
                                        </p:tgtEl>
                                        <p:attrNameLst>
                                          <p:attrName>style.visibility</p:attrName>
                                        </p:attrNameLst>
                                      </p:cBhvr>
                                      <p:to>
                                        <p:strVal val="visible"/>
                                      </p:to>
                                    </p:set>
                                    <p:anim calcmode="lin" valueType="num">
                                      <p:cBhvr>
                                        <p:cTn id="113" dur="750" fill="hold"/>
                                        <p:tgtEl>
                                          <p:spTgt spid="480"/>
                                        </p:tgtEl>
                                        <p:attrNameLst>
                                          <p:attrName>ppt_w</p:attrName>
                                        </p:attrNameLst>
                                      </p:cBhvr>
                                      <p:tavLst>
                                        <p:tav tm="0">
                                          <p:val>
                                            <p:fltVal val="0"/>
                                          </p:val>
                                        </p:tav>
                                        <p:tav tm="100000">
                                          <p:val>
                                            <p:strVal val="#ppt_w"/>
                                          </p:val>
                                        </p:tav>
                                      </p:tavLst>
                                    </p:anim>
                                    <p:anim calcmode="lin" valueType="num">
                                      <p:cBhvr>
                                        <p:cTn id="114" dur="750" fill="hold"/>
                                        <p:tgtEl>
                                          <p:spTgt spid="480"/>
                                        </p:tgtEl>
                                        <p:attrNameLst>
                                          <p:attrName>ppt_h</p:attrName>
                                        </p:attrNameLst>
                                      </p:cBhvr>
                                      <p:tavLst>
                                        <p:tav tm="0">
                                          <p:val>
                                            <p:fltVal val="0"/>
                                          </p:val>
                                        </p:tav>
                                        <p:tav tm="100000">
                                          <p:val>
                                            <p:strVal val="#ppt_h"/>
                                          </p:val>
                                        </p:tav>
                                      </p:tavLst>
                                    </p:anim>
                                  </p:childTnLst>
                                </p:cTn>
                              </p:par>
                            </p:childTnLst>
                          </p:cTn>
                        </p:par>
                        <p:par>
                          <p:cTn id="115" fill="hold">
                            <p:stCondLst>
                              <p:cond delay="4500"/>
                            </p:stCondLst>
                            <p:childTnLst>
                              <p:par>
                                <p:cTn id="116" presetClass="entr" nodeType="afterEffect" presetSubtype="16" presetID="23" grpId="23" fill="hold">
                                  <p:stCondLst>
                                    <p:cond delay="0"/>
                                  </p:stCondLst>
                                  <p:iterate type="el" backwards="0">
                                    <p:tmAbs val="0"/>
                                  </p:iterate>
                                  <p:childTnLst>
                                    <p:set>
                                      <p:cBhvr>
                                        <p:cTn id="117" fill="hold"/>
                                        <p:tgtEl>
                                          <p:spTgt spid="479"/>
                                        </p:tgtEl>
                                        <p:attrNameLst>
                                          <p:attrName>style.visibility</p:attrName>
                                        </p:attrNameLst>
                                      </p:cBhvr>
                                      <p:to>
                                        <p:strVal val="visible"/>
                                      </p:to>
                                    </p:set>
                                    <p:anim calcmode="lin" valueType="num">
                                      <p:cBhvr>
                                        <p:cTn id="118" dur="750" fill="hold"/>
                                        <p:tgtEl>
                                          <p:spTgt spid="479"/>
                                        </p:tgtEl>
                                        <p:attrNameLst>
                                          <p:attrName>ppt_w</p:attrName>
                                        </p:attrNameLst>
                                      </p:cBhvr>
                                      <p:tavLst>
                                        <p:tav tm="0">
                                          <p:val>
                                            <p:fltVal val="0"/>
                                          </p:val>
                                        </p:tav>
                                        <p:tav tm="100000">
                                          <p:val>
                                            <p:strVal val="#ppt_w"/>
                                          </p:val>
                                        </p:tav>
                                      </p:tavLst>
                                    </p:anim>
                                    <p:anim calcmode="lin" valueType="num">
                                      <p:cBhvr>
                                        <p:cTn id="119" dur="750" fill="hold"/>
                                        <p:tgtEl>
                                          <p:spTgt spid="479"/>
                                        </p:tgtEl>
                                        <p:attrNameLst>
                                          <p:attrName>ppt_h</p:attrName>
                                        </p:attrNameLst>
                                      </p:cBhvr>
                                      <p:tavLst>
                                        <p:tav tm="0">
                                          <p:val>
                                            <p:fltVal val="0"/>
                                          </p:val>
                                        </p:tav>
                                        <p:tav tm="100000">
                                          <p:val>
                                            <p:strVal val="#ppt_h"/>
                                          </p:val>
                                        </p:tav>
                                      </p:tavLst>
                                    </p:anim>
                                  </p:childTnLst>
                                </p:cTn>
                              </p:par>
                            </p:childTnLst>
                          </p:cTn>
                        </p:par>
                        <p:par>
                          <p:cTn id="120" fill="hold">
                            <p:stCondLst>
                              <p:cond delay="5250"/>
                            </p:stCondLst>
                            <p:childTnLst>
                              <p:par>
                                <p:cTn id="121" presetClass="entr" nodeType="afterEffect" presetSubtype="16" presetID="23" grpId="24" fill="hold">
                                  <p:stCondLst>
                                    <p:cond delay="0"/>
                                  </p:stCondLst>
                                  <p:iterate type="el" backwards="0">
                                    <p:tmAbs val="0"/>
                                  </p:iterate>
                                  <p:childTnLst>
                                    <p:set>
                                      <p:cBhvr>
                                        <p:cTn id="122" fill="hold"/>
                                        <p:tgtEl>
                                          <p:spTgt spid="460"/>
                                        </p:tgtEl>
                                        <p:attrNameLst>
                                          <p:attrName>style.visibility</p:attrName>
                                        </p:attrNameLst>
                                      </p:cBhvr>
                                      <p:to>
                                        <p:strVal val="visible"/>
                                      </p:to>
                                    </p:set>
                                    <p:anim calcmode="lin" valueType="num">
                                      <p:cBhvr>
                                        <p:cTn id="123" dur="750" fill="hold"/>
                                        <p:tgtEl>
                                          <p:spTgt spid="460"/>
                                        </p:tgtEl>
                                        <p:attrNameLst>
                                          <p:attrName>ppt_w</p:attrName>
                                        </p:attrNameLst>
                                      </p:cBhvr>
                                      <p:tavLst>
                                        <p:tav tm="0">
                                          <p:val>
                                            <p:fltVal val="0"/>
                                          </p:val>
                                        </p:tav>
                                        <p:tav tm="100000">
                                          <p:val>
                                            <p:strVal val="#ppt_w"/>
                                          </p:val>
                                        </p:tav>
                                      </p:tavLst>
                                    </p:anim>
                                    <p:anim calcmode="lin" valueType="num">
                                      <p:cBhvr>
                                        <p:cTn id="124" dur="750" fill="hold"/>
                                        <p:tgtEl>
                                          <p:spTgt spid="460"/>
                                        </p:tgtEl>
                                        <p:attrNameLst>
                                          <p:attrName>ppt_h</p:attrName>
                                        </p:attrNameLst>
                                      </p:cBhvr>
                                      <p:tavLst>
                                        <p:tav tm="0">
                                          <p:val>
                                            <p:fltVal val="0"/>
                                          </p:val>
                                        </p:tav>
                                        <p:tav tm="100000">
                                          <p:val>
                                            <p:strVal val="#ppt_h"/>
                                          </p:val>
                                        </p:tav>
                                      </p:tavLst>
                                    </p:anim>
                                  </p:childTnLst>
                                </p:cTn>
                              </p:par>
                            </p:childTnLst>
                          </p:cTn>
                        </p:par>
                        <p:par>
                          <p:cTn id="125" fill="hold">
                            <p:stCondLst>
                              <p:cond delay="6000"/>
                            </p:stCondLst>
                            <p:childTnLst>
                              <p:par>
                                <p:cTn id="126" presetClass="entr" nodeType="afterEffect" presetSubtype="1" presetID="2" grpId="25" fill="hold">
                                  <p:stCondLst>
                                    <p:cond delay="100"/>
                                  </p:stCondLst>
                                  <p:iterate type="el" backwards="0">
                                    <p:tmAbs val="0"/>
                                  </p:iterate>
                                  <p:childTnLst>
                                    <p:set>
                                      <p:cBhvr>
                                        <p:cTn id="127" fill="hold"/>
                                        <p:tgtEl>
                                          <p:spTgt spid="481"/>
                                        </p:tgtEl>
                                        <p:attrNameLst>
                                          <p:attrName>style.visibility</p:attrName>
                                        </p:attrNameLst>
                                      </p:cBhvr>
                                      <p:to>
                                        <p:strVal val="visible"/>
                                      </p:to>
                                    </p:set>
                                    <p:anim calcmode="lin" valueType="num">
                                      <p:cBhvr>
                                        <p:cTn id="128" dur="800" fill="hold"/>
                                        <p:tgtEl>
                                          <p:spTgt spid="481"/>
                                        </p:tgtEl>
                                        <p:attrNameLst>
                                          <p:attrName>ppt_x</p:attrName>
                                        </p:attrNameLst>
                                      </p:cBhvr>
                                      <p:tavLst>
                                        <p:tav tm="0">
                                          <p:val>
                                            <p:strVal val="#ppt_x"/>
                                          </p:val>
                                        </p:tav>
                                        <p:tav tm="100000">
                                          <p:val>
                                            <p:strVal val="#ppt_x"/>
                                          </p:val>
                                        </p:tav>
                                      </p:tavLst>
                                    </p:anim>
                                    <p:anim calcmode="lin" valueType="num">
                                      <p:cBhvr>
                                        <p:cTn id="129" dur="800" fill="hold"/>
                                        <p:tgtEl>
                                          <p:spTgt spid="481"/>
                                        </p:tgtEl>
                                        <p:attrNameLst>
                                          <p:attrName>ppt_y</p:attrName>
                                        </p:attrNameLst>
                                      </p:cBhvr>
                                      <p:tavLst>
                                        <p:tav tm="0">
                                          <p:val>
                                            <p:strVal val="0-#ppt_h/2"/>
                                          </p:val>
                                        </p:tav>
                                        <p:tav tm="100000">
                                          <p:val>
                                            <p:strVal val="#ppt_y"/>
                                          </p:val>
                                        </p:tav>
                                      </p:tavLst>
                                    </p:anim>
                                  </p:childTnLst>
                                </p:cTn>
                              </p:par>
                            </p:childTnLst>
                          </p:cTn>
                        </p:par>
                        <p:par>
                          <p:cTn id="130" fill="hold">
                            <p:stCondLst>
                              <p:cond delay="6900"/>
                            </p:stCondLst>
                            <p:childTnLst>
                              <p:par>
                                <p:cTn id="131" presetClass="entr" nodeType="afterEffect" presetSubtype="1" presetID="2" grpId="26" fill="hold">
                                  <p:stCondLst>
                                    <p:cond delay="0"/>
                                  </p:stCondLst>
                                  <p:iterate type="el" backwards="0">
                                    <p:tmAbs val="0"/>
                                  </p:iterate>
                                  <p:childTnLst>
                                    <p:set>
                                      <p:cBhvr>
                                        <p:cTn id="132" fill="hold"/>
                                        <p:tgtEl>
                                          <p:spTgt spid="482"/>
                                        </p:tgtEl>
                                        <p:attrNameLst>
                                          <p:attrName>style.visibility</p:attrName>
                                        </p:attrNameLst>
                                      </p:cBhvr>
                                      <p:to>
                                        <p:strVal val="visible"/>
                                      </p:to>
                                    </p:set>
                                    <p:anim calcmode="lin" valueType="num">
                                      <p:cBhvr>
                                        <p:cTn id="133" dur="800" fill="hold"/>
                                        <p:tgtEl>
                                          <p:spTgt spid="482"/>
                                        </p:tgtEl>
                                        <p:attrNameLst>
                                          <p:attrName>ppt_x</p:attrName>
                                        </p:attrNameLst>
                                      </p:cBhvr>
                                      <p:tavLst>
                                        <p:tav tm="0">
                                          <p:val>
                                            <p:strVal val="#ppt_x"/>
                                          </p:val>
                                        </p:tav>
                                        <p:tav tm="100000">
                                          <p:val>
                                            <p:strVal val="#ppt_x"/>
                                          </p:val>
                                        </p:tav>
                                      </p:tavLst>
                                    </p:anim>
                                    <p:anim calcmode="lin" valueType="num">
                                      <p:cBhvr>
                                        <p:cTn id="134" dur="800" fill="hold"/>
                                        <p:tgtEl>
                                          <p:spTgt spid="482"/>
                                        </p:tgtEl>
                                        <p:attrNameLst>
                                          <p:attrName>ppt_y</p:attrName>
                                        </p:attrNameLst>
                                      </p:cBhvr>
                                      <p:tavLst>
                                        <p:tav tm="0">
                                          <p:val>
                                            <p:strVal val="0-#ppt_h/2"/>
                                          </p:val>
                                        </p:tav>
                                        <p:tav tm="100000">
                                          <p:val>
                                            <p:strVal val="#ppt_y"/>
                                          </p:val>
                                        </p:tav>
                                      </p:tavLst>
                                    </p:anim>
                                  </p:childTnLst>
                                </p:cTn>
                              </p:par>
                            </p:childTnLst>
                          </p:cTn>
                        </p:par>
                        <p:par>
                          <p:cTn id="135" fill="hold">
                            <p:stCondLst>
                              <p:cond delay="7700"/>
                            </p:stCondLst>
                            <p:childTnLst>
                              <p:par>
                                <p:cTn id="136" presetClass="entr" nodeType="afterEffect" presetSubtype="1" presetID="2" grpId="27" fill="hold">
                                  <p:stCondLst>
                                    <p:cond delay="100"/>
                                  </p:stCondLst>
                                  <p:iterate type="el" backwards="0">
                                    <p:tmAbs val="0"/>
                                  </p:iterate>
                                  <p:childTnLst>
                                    <p:set>
                                      <p:cBhvr>
                                        <p:cTn id="137" fill="hold"/>
                                        <p:tgtEl>
                                          <p:spTgt spid="483"/>
                                        </p:tgtEl>
                                        <p:attrNameLst>
                                          <p:attrName>style.visibility</p:attrName>
                                        </p:attrNameLst>
                                      </p:cBhvr>
                                      <p:to>
                                        <p:strVal val="visible"/>
                                      </p:to>
                                    </p:set>
                                    <p:anim calcmode="lin" valueType="num">
                                      <p:cBhvr>
                                        <p:cTn id="138" dur="800" fill="hold"/>
                                        <p:tgtEl>
                                          <p:spTgt spid="483"/>
                                        </p:tgtEl>
                                        <p:attrNameLst>
                                          <p:attrName>ppt_x</p:attrName>
                                        </p:attrNameLst>
                                      </p:cBhvr>
                                      <p:tavLst>
                                        <p:tav tm="0">
                                          <p:val>
                                            <p:strVal val="#ppt_x"/>
                                          </p:val>
                                        </p:tav>
                                        <p:tav tm="100000">
                                          <p:val>
                                            <p:strVal val="#ppt_x"/>
                                          </p:val>
                                        </p:tav>
                                      </p:tavLst>
                                    </p:anim>
                                    <p:anim calcmode="lin" valueType="num">
                                      <p:cBhvr>
                                        <p:cTn id="139" dur="800" fill="hold"/>
                                        <p:tgtEl>
                                          <p:spTgt spid="483"/>
                                        </p:tgtEl>
                                        <p:attrNameLst>
                                          <p:attrName>ppt_y</p:attrName>
                                        </p:attrNameLst>
                                      </p:cBhvr>
                                      <p:tavLst>
                                        <p:tav tm="0">
                                          <p:val>
                                            <p:strVal val="0-#ppt_h/2"/>
                                          </p:val>
                                        </p:tav>
                                        <p:tav tm="100000">
                                          <p:val>
                                            <p:strVal val="#ppt_y"/>
                                          </p:val>
                                        </p:tav>
                                      </p:tavLst>
                                    </p:anim>
                                  </p:childTnLst>
                                </p:cTn>
                              </p:par>
                            </p:childTnLst>
                          </p:cTn>
                        </p:par>
                        <p:par>
                          <p:cTn id="140" fill="hold">
                            <p:stCondLst>
                              <p:cond delay="8600"/>
                            </p:stCondLst>
                            <p:childTnLst>
                              <p:par>
                                <p:cTn id="141" presetClass="entr" nodeType="afterEffect" presetSubtype="1" presetID="2" grpId="28" fill="hold">
                                  <p:stCondLst>
                                    <p:cond delay="100"/>
                                  </p:stCondLst>
                                  <p:iterate type="el" backwards="0">
                                    <p:tmAbs val="0"/>
                                  </p:iterate>
                                  <p:childTnLst>
                                    <p:set>
                                      <p:cBhvr>
                                        <p:cTn id="142" fill="hold"/>
                                        <p:tgtEl>
                                          <p:spTgt spid="484"/>
                                        </p:tgtEl>
                                        <p:attrNameLst>
                                          <p:attrName>style.visibility</p:attrName>
                                        </p:attrNameLst>
                                      </p:cBhvr>
                                      <p:to>
                                        <p:strVal val="visible"/>
                                      </p:to>
                                    </p:set>
                                    <p:anim calcmode="lin" valueType="num">
                                      <p:cBhvr>
                                        <p:cTn id="143" dur="800" fill="hold"/>
                                        <p:tgtEl>
                                          <p:spTgt spid="484"/>
                                        </p:tgtEl>
                                        <p:attrNameLst>
                                          <p:attrName>ppt_x</p:attrName>
                                        </p:attrNameLst>
                                      </p:cBhvr>
                                      <p:tavLst>
                                        <p:tav tm="0">
                                          <p:val>
                                            <p:strVal val="#ppt_x"/>
                                          </p:val>
                                        </p:tav>
                                        <p:tav tm="100000">
                                          <p:val>
                                            <p:strVal val="#ppt_x"/>
                                          </p:val>
                                        </p:tav>
                                      </p:tavLst>
                                    </p:anim>
                                    <p:anim calcmode="lin" valueType="num">
                                      <p:cBhvr>
                                        <p:cTn id="144" dur="800" fill="hold"/>
                                        <p:tgtEl>
                                          <p:spTgt spid="484"/>
                                        </p:tgtEl>
                                        <p:attrNameLst>
                                          <p:attrName>ppt_y</p:attrName>
                                        </p:attrNameLst>
                                      </p:cBhvr>
                                      <p:tavLst>
                                        <p:tav tm="0">
                                          <p:val>
                                            <p:strVal val="0-#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Class="entr" nodeType="clickEffect" presetSubtype="16" presetID="23" grpId="29" fill="hold">
                                  <p:stCondLst>
                                    <p:cond delay="0"/>
                                  </p:stCondLst>
                                  <p:iterate type="el" backwards="0">
                                    <p:tmAbs val="0"/>
                                  </p:iterate>
                                  <p:childTnLst>
                                    <p:set>
                                      <p:cBhvr>
                                        <p:cTn id="148" fill="hold"/>
                                        <p:tgtEl>
                                          <p:spTgt spid="456"/>
                                        </p:tgtEl>
                                        <p:attrNameLst>
                                          <p:attrName>style.visibility</p:attrName>
                                        </p:attrNameLst>
                                      </p:cBhvr>
                                      <p:to>
                                        <p:strVal val="visible"/>
                                      </p:to>
                                    </p:set>
                                    <p:anim calcmode="lin" valueType="num">
                                      <p:cBhvr>
                                        <p:cTn id="149" dur="750" fill="hold"/>
                                        <p:tgtEl>
                                          <p:spTgt spid="456"/>
                                        </p:tgtEl>
                                        <p:attrNameLst>
                                          <p:attrName>ppt_w</p:attrName>
                                        </p:attrNameLst>
                                      </p:cBhvr>
                                      <p:tavLst>
                                        <p:tav tm="0">
                                          <p:val>
                                            <p:fltVal val="0"/>
                                          </p:val>
                                        </p:tav>
                                        <p:tav tm="100000">
                                          <p:val>
                                            <p:strVal val="#ppt_w"/>
                                          </p:val>
                                        </p:tav>
                                      </p:tavLst>
                                    </p:anim>
                                    <p:anim calcmode="lin" valueType="num">
                                      <p:cBhvr>
                                        <p:cTn id="150" dur="750" fill="hold"/>
                                        <p:tgtEl>
                                          <p:spTgt spid="456"/>
                                        </p:tgtEl>
                                        <p:attrNameLst>
                                          <p:attrName>ppt_h</p:attrName>
                                        </p:attrNameLst>
                                      </p:cBhvr>
                                      <p:tavLst>
                                        <p:tav tm="0">
                                          <p:val>
                                            <p:fltVal val="0"/>
                                          </p:val>
                                        </p:tav>
                                        <p:tav tm="100000">
                                          <p:val>
                                            <p:strVal val="#ppt_h"/>
                                          </p:val>
                                        </p:tav>
                                      </p:tavLst>
                                    </p:anim>
                                  </p:childTnLst>
                                </p:cTn>
                              </p:par>
                            </p:childTnLst>
                          </p:cTn>
                        </p:par>
                        <p:par>
                          <p:cTn id="151" fill="hold">
                            <p:stCondLst>
                              <p:cond delay="750"/>
                            </p:stCondLst>
                            <p:childTnLst>
                              <p:par>
                                <p:cTn id="152" presetClass="entr" nodeType="afterEffect" presetSubtype="16" presetID="23" grpId="30" fill="hold">
                                  <p:stCondLst>
                                    <p:cond delay="0"/>
                                  </p:stCondLst>
                                  <p:iterate type="el" backwards="0">
                                    <p:tmAbs val="0"/>
                                  </p:iterate>
                                  <p:childTnLst>
                                    <p:set>
                                      <p:cBhvr>
                                        <p:cTn id="153" fill="hold"/>
                                        <p:tgtEl>
                                          <p:spTgt spid="457"/>
                                        </p:tgtEl>
                                        <p:attrNameLst>
                                          <p:attrName>style.visibility</p:attrName>
                                        </p:attrNameLst>
                                      </p:cBhvr>
                                      <p:to>
                                        <p:strVal val="visible"/>
                                      </p:to>
                                    </p:set>
                                    <p:anim calcmode="lin" valueType="num">
                                      <p:cBhvr>
                                        <p:cTn id="154" dur="750" fill="hold"/>
                                        <p:tgtEl>
                                          <p:spTgt spid="457"/>
                                        </p:tgtEl>
                                        <p:attrNameLst>
                                          <p:attrName>ppt_w</p:attrName>
                                        </p:attrNameLst>
                                      </p:cBhvr>
                                      <p:tavLst>
                                        <p:tav tm="0">
                                          <p:val>
                                            <p:fltVal val="0"/>
                                          </p:val>
                                        </p:tav>
                                        <p:tav tm="100000">
                                          <p:val>
                                            <p:strVal val="#ppt_w"/>
                                          </p:val>
                                        </p:tav>
                                      </p:tavLst>
                                    </p:anim>
                                    <p:anim calcmode="lin" valueType="num">
                                      <p:cBhvr>
                                        <p:cTn id="155" dur="750" fill="hold"/>
                                        <p:tgtEl>
                                          <p:spTgt spid="457"/>
                                        </p:tgtEl>
                                        <p:attrNameLst>
                                          <p:attrName>ppt_h</p:attrName>
                                        </p:attrNameLst>
                                      </p:cBhvr>
                                      <p:tavLst>
                                        <p:tav tm="0">
                                          <p:val>
                                            <p:fltVal val="0"/>
                                          </p:val>
                                        </p:tav>
                                        <p:tav tm="100000">
                                          <p:val>
                                            <p:strVal val="#ppt_h"/>
                                          </p:val>
                                        </p:tav>
                                      </p:tavLst>
                                    </p:anim>
                                  </p:childTnLst>
                                </p:cTn>
                              </p:par>
                            </p:childTnLst>
                          </p:cTn>
                        </p:par>
                        <p:par>
                          <p:cTn id="156" fill="hold">
                            <p:stCondLst>
                              <p:cond delay="1500"/>
                            </p:stCondLst>
                            <p:childTnLst>
                              <p:par>
                                <p:cTn id="157" presetClass="entr" nodeType="afterEffect" presetSubtype="16" presetID="23" grpId="31" fill="hold">
                                  <p:stCondLst>
                                    <p:cond delay="0"/>
                                  </p:stCondLst>
                                  <p:iterate type="el" backwards="0">
                                    <p:tmAbs val="0"/>
                                  </p:iterate>
                                  <p:childTnLst>
                                    <p:set>
                                      <p:cBhvr>
                                        <p:cTn id="158" fill="hold"/>
                                        <p:tgtEl>
                                          <p:spTgt spid="473"/>
                                        </p:tgtEl>
                                        <p:attrNameLst>
                                          <p:attrName>style.visibility</p:attrName>
                                        </p:attrNameLst>
                                      </p:cBhvr>
                                      <p:to>
                                        <p:strVal val="visible"/>
                                      </p:to>
                                    </p:set>
                                    <p:anim calcmode="lin" valueType="num">
                                      <p:cBhvr>
                                        <p:cTn id="159" dur="750" fill="hold"/>
                                        <p:tgtEl>
                                          <p:spTgt spid="473"/>
                                        </p:tgtEl>
                                        <p:attrNameLst>
                                          <p:attrName>ppt_w</p:attrName>
                                        </p:attrNameLst>
                                      </p:cBhvr>
                                      <p:tavLst>
                                        <p:tav tm="0">
                                          <p:val>
                                            <p:fltVal val="0"/>
                                          </p:val>
                                        </p:tav>
                                        <p:tav tm="100000">
                                          <p:val>
                                            <p:strVal val="#ppt_w"/>
                                          </p:val>
                                        </p:tav>
                                      </p:tavLst>
                                    </p:anim>
                                    <p:anim calcmode="lin" valueType="num">
                                      <p:cBhvr>
                                        <p:cTn id="160" dur="750" fill="hold"/>
                                        <p:tgtEl>
                                          <p:spTgt spid="473"/>
                                        </p:tgtEl>
                                        <p:attrNameLst>
                                          <p:attrName>ppt_h</p:attrName>
                                        </p:attrNameLst>
                                      </p:cBhvr>
                                      <p:tavLst>
                                        <p:tav tm="0">
                                          <p:val>
                                            <p:fltVal val="0"/>
                                          </p:val>
                                        </p:tav>
                                        <p:tav tm="100000">
                                          <p:val>
                                            <p:strVal val="#ppt_h"/>
                                          </p:val>
                                        </p:tav>
                                      </p:tavLst>
                                    </p:anim>
                                  </p:childTnLst>
                                </p:cTn>
                              </p:par>
                            </p:childTnLst>
                          </p:cTn>
                        </p:par>
                        <p:par>
                          <p:cTn id="161" fill="hold">
                            <p:stCondLst>
                              <p:cond delay="2250"/>
                            </p:stCondLst>
                            <p:childTnLst>
                              <p:par>
                                <p:cTn id="162" presetClass="entr" nodeType="afterEffect" presetSubtype="16" presetID="23" grpId="32" fill="hold">
                                  <p:stCondLst>
                                    <p:cond delay="0"/>
                                  </p:stCondLst>
                                  <p:iterate type="el" backwards="0">
                                    <p:tmAbs val="0"/>
                                  </p:iterate>
                                  <p:childTnLst>
                                    <p:set>
                                      <p:cBhvr>
                                        <p:cTn id="163" fill="hold"/>
                                        <p:tgtEl>
                                          <p:spTgt spid="474"/>
                                        </p:tgtEl>
                                        <p:attrNameLst>
                                          <p:attrName>style.visibility</p:attrName>
                                        </p:attrNameLst>
                                      </p:cBhvr>
                                      <p:to>
                                        <p:strVal val="visible"/>
                                      </p:to>
                                    </p:set>
                                    <p:anim calcmode="lin" valueType="num">
                                      <p:cBhvr>
                                        <p:cTn id="164" dur="750" fill="hold"/>
                                        <p:tgtEl>
                                          <p:spTgt spid="474"/>
                                        </p:tgtEl>
                                        <p:attrNameLst>
                                          <p:attrName>ppt_w</p:attrName>
                                        </p:attrNameLst>
                                      </p:cBhvr>
                                      <p:tavLst>
                                        <p:tav tm="0">
                                          <p:val>
                                            <p:fltVal val="0"/>
                                          </p:val>
                                        </p:tav>
                                        <p:tav tm="100000">
                                          <p:val>
                                            <p:strVal val="#ppt_w"/>
                                          </p:val>
                                        </p:tav>
                                      </p:tavLst>
                                    </p:anim>
                                    <p:anim calcmode="lin" valueType="num">
                                      <p:cBhvr>
                                        <p:cTn id="165" dur="750" fill="hold"/>
                                        <p:tgtEl>
                                          <p:spTgt spid="474"/>
                                        </p:tgtEl>
                                        <p:attrNameLst>
                                          <p:attrName>ppt_h</p:attrName>
                                        </p:attrNameLst>
                                      </p:cBhvr>
                                      <p:tavLst>
                                        <p:tav tm="0">
                                          <p:val>
                                            <p:fltVal val="0"/>
                                          </p:val>
                                        </p:tav>
                                        <p:tav tm="100000">
                                          <p:val>
                                            <p:strVal val="#ppt_h"/>
                                          </p:val>
                                        </p:tav>
                                      </p:tavLst>
                                    </p:anim>
                                  </p:childTnLst>
                                </p:cTn>
                              </p:par>
                            </p:childTnLst>
                          </p:cTn>
                        </p:par>
                        <p:par>
                          <p:cTn id="166" fill="hold">
                            <p:stCondLst>
                              <p:cond delay="3000"/>
                            </p:stCondLst>
                            <p:childTnLst>
                              <p:par>
                                <p:cTn id="167" presetClass="entr" nodeType="afterEffect" presetSubtype="1" presetID="2" grpId="33" fill="hold">
                                  <p:stCondLst>
                                    <p:cond delay="0"/>
                                  </p:stCondLst>
                                  <p:iterate type="el" backwards="0">
                                    <p:tmAbs val="0"/>
                                  </p:iterate>
                                  <p:childTnLst>
                                    <p:set>
                                      <p:cBhvr>
                                        <p:cTn id="168" fill="hold"/>
                                        <p:tgtEl>
                                          <p:spTgt spid="475"/>
                                        </p:tgtEl>
                                        <p:attrNameLst>
                                          <p:attrName>style.visibility</p:attrName>
                                        </p:attrNameLst>
                                      </p:cBhvr>
                                      <p:to>
                                        <p:strVal val="visible"/>
                                      </p:to>
                                    </p:set>
                                    <p:anim calcmode="lin" valueType="num">
                                      <p:cBhvr>
                                        <p:cTn id="169" dur="800" fill="hold"/>
                                        <p:tgtEl>
                                          <p:spTgt spid="475"/>
                                        </p:tgtEl>
                                        <p:attrNameLst>
                                          <p:attrName>ppt_x</p:attrName>
                                        </p:attrNameLst>
                                      </p:cBhvr>
                                      <p:tavLst>
                                        <p:tav tm="0">
                                          <p:val>
                                            <p:strVal val="#ppt_x"/>
                                          </p:val>
                                        </p:tav>
                                        <p:tav tm="100000">
                                          <p:val>
                                            <p:strVal val="#ppt_x"/>
                                          </p:val>
                                        </p:tav>
                                      </p:tavLst>
                                    </p:anim>
                                    <p:anim calcmode="lin" valueType="num">
                                      <p:cBhvr>
                                        <p:cTn id="170" dur="800" fill="hold"/>
                                        <p:tgtEl>
                                          <p:spTgt spid="475"/>
                                        </p:tgtEl>
                                        <p:attrNameLst>
                                          <p:attrName>ppt_y</p:attrName>
                                        </p:attrNameLst>
                                      </p:cBhvr>
                                      <p:tavLst>
                                        <p:tav tm="0">
                                          <p:val>
                                            <p:strVal val="0-#ppt_h/2"/>
                                          </p:val>
                                        </p:tav>
                                        <p:tav tm="100000">
                                          <p:val>
                                            <p:strVal val="#ppt_y"/>
                                          </p:val>
                                        </p:tav>
                                      </p:tavLst>
                                    </p:anim>
                                  </p:childTnLst>
                                </p:cTn>
                              </p:par>
                            </p:childTnLst>
                          </p:cTn>
                        </p:par>
                        <p:par>
                          <p:cTn id="171" fill="hold">
                            <p:stCondLst>
                              <p:cond delay="3800"/>
                            </p:stCondLst>
                            <p:childTnLst>
                              <p:par>
                                <p:cTn id="172" presetClass="entr" nodeType="afterEffect" presetSubtype="1" presetID="2" grpId="34" fill="hold">
                                  <p:stCondLst>
                                    <p:cond delay="100"/>
                                  </p:stCondLst>
                                  <p:iterate type="el" backwards="0">
                                    <p:tmAbs val="0"/>
                                  </p:iterate>
                                  <p:childTnLst>
                                    <p:set>
                                      <p:cBhvr>
                                        <p:cTn id="173" fill="hold"/>
                                        <p:tgtEl>
                                          <p:spTgt spid="476"/>
                                        </p:tgtEl>
                                        <p:attrNameLst>
                                          <p:attrName>style.visibility</p:attrName>
                                        </p:attrNameLst>
                                      </p:cBhvr>
                                      <p:to>
                                        <p:strVal val="visible"/>
                                      </p:to>
                                    </p:set>
                                    <p:anim calcmode="lin" valueType="num">
                                      <p:cBhvr>
                                        <p:cTn id="174" dur="800" fill="hold"/>
                                        <p:tgtEl>
                                          <p:spTgt spid="476"/>
                                        </p:tgtEl>
                                        <p:attrNameLst>
                                          <p:attrName>ppt_x</p:attrName>
                                        </p:attrNameLst>
                                      </p:cBhvr>
                                      <p:tavLst>
                                        <p:tav tm="0">
                                          <p:val>
                                            <p:strVal val="#ppt_x"/>
                                          </p:val>
                                        </p:tav>
                                        <p:tav tm="100000">
                                          <p:val>
                                            <p:strVal val="#ppt_x"/>
                                          </p:val>
                                        </p:tav>
                                      </p:tavLst>
                                    </p:anim>
                                    <p:anim calcmode="lin" valueType="num">
                                      <p:cBhvr>
                                        <p:cTn id="175" dur="800" fill="hold"/>
                                        <p:tgtEl>
                                          <p:spTgt spid="476"/>
                                        </p:tgtEl>
                                        <p:attrNameLst>
                                          <p:attrName>ppt_y</p:attrName>
                                        </p:attrNameLst>
                                      </p:cBhvr>
                                      <p:tavLst>
                                        <p:tav tm="0">
                                          <p:val>
                                            <p:strVal val="0-#ppt_h/2"/>
                                          </p:val>
                                        </p:tav>
                                        <p:tav tm="100000">
                                          <p:val>
                                            <p:strVal val="#ppt_y"/>
                                          </p:val>
                                        </p:tav>
                                      </p:tavLst>
                                    </p:anim>
                                  </p:childTnLst>
                                </p:cTn>
                              </p:par>
                            </p:childTnLst>
                          </p:cTn>
                        </p:par>
                        <p:par>
                          <p:cTn id="176" fill="hold">
                            <p:stCondLst>
                              <p:cond delay="4700"/>
                            </p:stCondLst>
                            <p:childTnLst>
                              <p:par>
                                <p:cTn id="177" presetClass="entr" nodeType="afterEffect" presetSubtype="16" presetID="23" grpId="35" fill="hold">
                                  <p:stCondLst>
                                    <p:cond delay="0"/>
                                  </p:stCondLst>
                                  <p:iterate type="el" backwards="0">
                                    <p:tmAbs val="0"/>
                                  </p:iterate>
                                  <p:childTnLst>
                                    <p:set>
                                      <p:cBhvr>
                                        <p:cTn id="178" fill="hold"/>
                                        <p:tgtEl>
                                          <p:spTgt spid="454"/>
                                        </p:tgtEl>
                                        <p:attrNameLst>
                                          <p:attrName>style.visibility</p:attrName>
                                        </p:attrNameLst>
                                      </p:cBhvr>
                                      <p:to>
                                        <p:strVal val="visible"/>
                                      </p:to>
                                    </p:set>
                                    <p:anim calcmode="lin" valueType="num">
                                      <p:cBhvr>
                                        <p:cTn id="179" dur="1000" fill="hold"/>
                                        <p:tgtEl>
                                          <p:spTgt spid="454"/>
                                        </p:tgtEl>
                                        <p:attrNameLst>
                                          <p:attrName>ppt_w</p:attrName>
                                        </p:attrNameLst>
                                      </p:cBhvr>
                                      <p:tavLst>
                                        <p:tav tm="0">
                                          <p:val>
                                            <p:fltVal val="0"/>
                                          </p:val>
                                        </p:tav>
                                        <p:tav tm="100000">
                                          <p:val>
                                            <p:strVal val="#ppt_w"/>
                                          </p:val>
                                        </p:tav>
                                      </p:tavLst>
                                    </p:anim>
                                    <p:anim calcmode="lin" valueType="num">
                                      <p:cBhvr>
                                        <p:cTn id="180" dur="1000" fill="hold"/>
                                        <p:tgtEl>
                                          <p:spTgt spid="454"/>
                                        </p:tgtEl>
                                        <p:attrNameLst>
                                          <p:attrName>ppt_h</p:attrName>
                                        </p:attrNameLst>
                                      </p:cBhvr>
                                      <p:tavLst>
                                        <p:tav tm="0">
                                          <p:val>
                                            <p:fltVal val="0"/>
                                          </p:val>
                                        </p:tav>
                                        <p:tav tm="100000">
                                          <p:val>
                                            <p:strVal val="#ppt_h"/>
                                          </p:val>
                                        </p:tav>
                                      </p:tavLst>
                                    </p:anim>
                                  </p:childTnLst>
                                </p:cTn>
                              </p:par>
                            </p:childTnLst>
                          </p:cTn>
                        </p:par>
                        <p:par>
                          <p:cTn id="181" fill="hold">
                            <p:stCondLst>
                              <p:cond delay="5700"/>
                            </p:stCondLst>
                            <p:childTnLst>
                              <p:par>
                                <p:cTn id="182" presetClass="entr" nodeType="afterEffect" presetSubtype="16" presetID="23" grpId="36" fill="hold">
                                  <p:stCondLst>
                                    <p:cond delay="0"/>
                                  </p:stCondLst>
                                  <p:iterate type="el" backwards="0">
                                    <p:tmAbs val="0"/>
                                  </p:iterate>
                                  <p:childTnLst>
                                    <p:set>
                                      <p:cBhvr>
                                        <p:cTn id="183" fill="hold"/>
                                        <p:tgtEl>
                                          <p:spTgt spid="471"/>
                                        </p:tgtEl>
                                        <p:attrNameLst>
                                          <p:attrName>style.visibility</p:attrName>
                                        </p:attrNameLst>
                                      </p:cBhvr>
                                      <p:to>
                                        <p:strVal val="visible"/>
                                      </p:to>
                                    </p:set>
                                    <p:anim calcmode="lin" valueType="num">
                                      <p:cBhvr>
                                        <p:cTn id="184" dur="750" fill="hold"/>
                                        <p:tgtEl>
                                          <p:spTgt spid="471"/>
                                        </p:tgtEl>
                                        <p:attrNameLst>
                                          <p:attrName>ppt_w</p:attrName>
                                        </p:attrNameLst>
                                      </p:cBhvr>
                                      <p:tavLst>
                                        <p:tav tm="0">
                                          <p:val>
                                            <p:fltVal val="0"/>
                                          </p:val>
                                        </p:tav>
                                        <p:tav tm="100000">
                                          <p:val>
                                            <p:strVal val="#ppt_w"/>
                                          </p:val>
                                        </p:tav>
                                      </p:tavLst>
                                    </p:anim>
                                    <p:anim calcmode="lin" valueType="num">
                                      <p:cBhvr>
                                        <p:cTn id="185" dur="750" fill="hold"/>
                                        <p:tgtEl>
                                          <p:spTgt spid="471"/>
                                        </p:tgtEl>
                                        <p:attrNameLst>
                                          <p:attrName>ppt_h</p:attrName>
                                        </p:attrNameLst>
                                      </p:cBhvr>
                                      <p:tavLst>
                                        <p:tav tm="0">
                                          <p:val>
                                            <p:fltVal val="0"/>
                                          </p:val>
                                        </p:tav>
                                        <p:tav tm="100000">
                                          <p:val>
                                            <p:strVal val="#ppt_h"/>
                                          </p:val>
                                        </p:tav>
                                      </p:tavLst>
                                    </p:anim>
                                  </p:childTnLst>
                                </p:cTn>
                              </p:par>
                            </p:childTnLst>
                          </p:cTn>
                        </p:par>
                        <p:par>
                          <p:cTn id="186" fill="hold">
                            <p:stCondLst>
                              <p:cond delay="6450"/>
                            </p:stCondLst>
                            <p:childTnLst>
                              <p:par>
                                <p:cTn id="187" presetClass="entr" nodeType="afterEffect" presetSubtype="1" presetID="2" grpId="37" fill="hold">
                                  <p:stCondLst>
                                    <p:cond delay="0"/>
                                  </p:stCondLst>
                                  <p:iterate type="el" backwards="0">
                                    <p:tmAbs val="0"/>
                                  </p:iterate>
                                  <p:childTnLst>
                                    <p:set>
                                      <p:cBhvr>
                                        <p:cTn id="188" fill="hold"/>
                                        <p:tgtEl>
                                          <p:spTgt spid="472"/>
                                        </p:tgtEl>
                                        <p:attrNameLst>
                                          <p:attrName>style.visibility</p:attrName>
                                        </p:attrNameLst>
                                      </p:cBhvr>
                                      <p:to>
                                        <p:strVal val="visible"/>
                                      </p:to>
                                    </p:set>
                                    <p:anim calcmode="lin" valueType="num">
                                      <p:cBhvr>
                                        <p:cTn id="189" dur="800" fill="hold"/>
                                        <p:tgtEl>
                                          <p:spTgt spid="472"/>
                                        </p:tgtEl>
                                        <p:attrNameLst>
                                          <p:attrName>ppt_x</p:attrName>
                                        </p:attrNameLst>
                                      </p:cBhvr>
                                      <p:tavLst>
                                        <p:tav tm="0">
                                          <p:val>
                                            <p:strVal val="#ppt_x"/>
                                          </p:val>
                                        </p:tav>
                                        <p:tav tm="100000">
                                          <p:val>
                                            <p:strVal val="#ppt_x"/>
                                          </p:val>
                                        </p:tav>
                                      </p:tavLst>
                                    </p:anim>
                                    <p:anim calcmode="lin" valueType="num">
                                      <p:cBhvr>
                                        <p:cTn id="190" dur="800" fill="hold"/>
                                        <p:tgtEl>
                                          <p:spTgt spid="4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1" grpId="14"/>
      <p:bldP build="whole" bldLvl="1" animBg="1" rev="0" advAuto="0" spid="477" grpId="18"/>
      <p:bldP build="whole" bldLvl="1" animBg="1" rev="0" advAuto="0" spid="480" grpId="22"/>
      <p:bldP build="whole" bldLvl="1" animBg="1" rev="0" advAuto="0" spid="475" grpId="33"/>
      <p:bldP build="whole" bldLvl="1" animBg="1" rev="0" advAuto="0" spid="483" grpId="27"/>
      <p:bldP build="whole" bldLvl="1" animBg="1" rev="0" advAuto="0" spid="462" grpId="20"/>
      <p:bldP build="whole" bldLvl="1" animBg="1" rev="0" advAuto="0" spid="485" grpId="9"/>
      <p:bldP build="whole" bldLvl="1" animBg="1" rev="0" advAuto="0" spid="472" grpId="37"/>
      <p:bldP build="whole" bldLvl="1" animBg="1" rev="0" advAuto="0" spid="484" grpId="28"/>
      <p:bldP build="whole" bldLvl="1" animBg="1" rev="0" advAuto="0" spid="474" grpId="32"/>
      <p:bldP build="whole" bldLvl="1" animBg="1" rev="0" advAuto="0" spid="455" grpId="21"/>
      <p:bldP build="whole" bldLvl="1" animBg="1" rev="0" advAuto="0" spid="495" grpId="6"/>
      <p:bldP build="whole" bldLvl="1" animBg="1" rev="0" advAuto="0" spid="490" grpId="11"/>
      <p:bldP build="whole" bldLvl="1" animBg="1" rev="0" advAuto="0" spid="497" grpId="3"/>
      <p:bldP build="whole" bldLvl="1" animBg="1" rev="0" advAuto="0" spid="454" grpId="35"/>
      <p:bldP build="whole" bldLvl="1" animBg="1" rev="0" advAuto="0" spid="471" grpId="36"/>
      <p:bldP build="whole" bldLvl="1" animBg="1" rev="0" advAuto="0" spid="481" grpId="25"/>
      <p:bldP build="whole" bldLvl="1" animBg="1" rev="0" advAuto="0" spid="479" grpId="23"/>
      <p:bldP build="whole" bldLvl="1" animBg="1" rev="0" advAuto="0" spid="486" grpId="13"/>
      <p:bldP build="whole" bldLvl="1" animBg="1" rev="0" advAuto="0" spid="494" grpId="7"/>
      <p:bldP build="whole" bldLvl="1" animBg="1" rev="0" advAuto="0" spid="489" grpId="10"/>
      <p:bldP build="whole" bldLvl="1" animBg="1" rev="0" advAuto="0" spid="500" grpId="4"/>
      <p:bldP build="whole" bldLvl="1" animBg="1" rev="0" advAuto="0" spid="478" grpId="19"/>
      <p:bldP build="whole" bldLvl="1" animBg="1" rev="0" advAuto="0" spid="492" grpId="15"/>
      <p:bldP build="whole" bldLvl="1" animBg="1" rev="0" advAuto="0" spid="456" grpId="29"/>
      <p:bldP build="whole" bldLvl="1" animBg="1" rev="0" advAuto="0" spid="476" grpId="34"/>
      <p:bldP build="whole" bldLvl="1" animBg="1" rev="0" advAuto="0" spid="499" grpId="5"/>
      <p:bldP build="whole" bldLvl="1" animBg="1" rev="0" advAuto="0" spid="461" grpId="17"/>
      <p:bldP build="whole" bldLvl="1" animBg="1" rev="0" advAuto="0" spid="482" grpId="26"/>
      <p:bldP build="whole" bldLvl="1" animBg="1" rev="0" advAuto="0" spid="460" grpId="24"/>
      <p:bldP build="whole" bldLvl="1" animBg="1" rev="0" advAuto="0" spid="488" grpId="16"/>
      <p:bldP build="whole" bldLvl="1" animBg="1" rev="0" advAuto="0" spid="496" grpId="8"/>
      <p:bldP build="whole" bldLvl="1" animBg="1" rev="0" advAuto="0" spid="487" grpId="12"/>
      <p:bldP build="whole" bldLvl="1" animBg="1" rev="0" advAuto="0" spid="498" grpId="1"/>
      <p:bldP build="whole" bldLvl="1" animBg="1" rev="0" advAuto="0" spid="473" grpId="31"/>
      <p:bldP build="whole" bldLvl="1" animBg="1" rev="0" advAuto="0" spid="457" grpId="30"/>
      <p:bldP build="whole" bldLvl="1" animBg="1" rev="0" advAuto="0" spid="493"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4" name="1_kmeans.png"/>
          <p:cNvPicPr>
            <a:picLocks noChangeAspect="1"/>
          </p:cNvPicPr>
          <p:nvPr/>
        </p:nvPicPr>
        <p:blipFill>
          <a:blip r:embed="rId3">
            <a:extLst/>
          </a:blip>
          <a:stretch>
            <a:fillRect/>
          </a:stretch>
        </p:blipFill>
        <p:spPr>
          <a:xfrm>
            <a:off x="3919232" y="4635500"/>
            <a:ext cx="6896101" cy="482600"/>
          </a:xfrm>
          <a:prstGeom prst="rect">
            <a:avLst/>
          </a:prstGeom>
          <a:ln w="12700">
            <a:miter lim="400000"/>
          </a:ln>
        </p:spPr>
      </p:pic>
      <p:sp>
        <p:nvSpPr>
          <p:cNvPr id="505" name="Shape 505"/>
          <p:cNvSpPr/>
          <p:nvPr/>
        </p:nvSpPr>
        <p:spPr>
          <a:xfrm>
            <a:off x="1362229" y="960407"/>
            <a:ext cx="46087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ALGORITHM ANALYSIS</a:t>
            </a:r>
          </a:p>
        </p:txBody>
      </p:sp>
      <p:pic>
        <p:nvPicPr>
          <p:cNvPr id="506" name="1_nkdi.png"/>
          <p:cNvPicPr>
            <a:picLocks noChangeAspect="1"/>
          </p:cNvPicPr>
          <p:nvPr/>
        </p:nvPicPr>
        <p:blipFill>
          <a:blip r:embed="rId4">
            <a:extLst/>
          </a:blip>
          <a:stretch>
            <a:fillRect/>
          </a:stretch>
        </p:blipFill>
        <p:spPr>
          <a:xfrm>
            <a:off x="1475426" y="1733902"/>
            <a:ext cx="4382393" cy="1102280"/>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0" name="1_masterthm.png"/>
          <p:cNvPicPr>
            <a:picLocks noChangeAspect="1"/>
          </p:cNvPicPr>
          <p:nvPr/>
        </p:nvPicPr>
        <p:blipFill>
          <a:blip r:embed="rId3">
            <a:extLst/>
          </a:blip>
          <a:srcRect l="0" t="11850" r="0" b="0"/>
          <a:stretch>
            <a:fillRect/>
          </a:stretch>
        </p:blipFill>
        <p:spPr>
          <a:xfrm>
            <a:off x="1718268" y="4512865"/>
            <a:ext cx="10312401" cy="727676"/>
          </a:xfrm>
          <a:prstGeom prst="rect">
            <a:avLst/>
          </a:prstGeom>
          <a:ln w="12700">
            <a:miter lim="400000"/>
          </a:ln>
        </p:spPr>
      </p:pic>
      <p:sp>
        <p:nvSpPr>
          <p:cNvPr id="511" name="Shape 511"/>
          <p:cNvSpPr/>
          <p:nvPr/>
        </p:nvSpPr>
        <p:spPr>
          <a:xfrm>
            <a:off x="1362229" y="960407"/>
            <a:ext cx="46087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ALGORITHM ANALYSIS</a:t>
            </a:r>
          </a:p>
        </p:txBody>
      </p:sp>
      <p:pic>
        <p:nvPicPr>
          <p:cNvPr id="512" name="1_nkdi.png"/>
          <p:cNvPicPr>
            <a:picLocks noChangeAspect="1"/>
          </p:cNvPicPr>
          <p:nvPr/>
        </p:nvPicPr>
        <p:blipFill>
          <a:blip r:embed="rId4">
            <a:extLst/>
          </a:blip>
          <a:stretch>
            <a:fillRect/>
          </a:stretch>
        </p:blipFill>
        <p:spPr>
          <a:xfrm>
            <a:off x="1475426" y="1733902"/>
            <a:ext cx="4382393" cy="110228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nvSpPr>
        <p:spPr>
          <a:xfrm>
            <a:off x="1362229" y="960407"/>
            <a:ext cx="46087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ALGORITHM ANALYSIS</a:t>
            </a:r>
          </a:p>
        </p:txBody>
      </p:sp>
      <p:pic>
        <p:nvPicPr>
          <p:cNvPr id="517" name="1_nkdi.png"/>
          <p:cNvPicPr>
            <a:picLocks noChangeAspect="1"/>
          </p:cNvPicPr>
          <p:nvPr/>
        </p:nvPicPr>
        <p:blipFill>
          <a:blip r:embed="rId3">
            <a:extLst/>
          </a:blip>
          <a:stretch>
            <a:fillRect/>
          </a:stretch>
        </p:blipFill>
        <p:spPr>
          <a:xfrm>
            <a:off x="1475426" y="1733902"/>
            <a:ext cx="4382393" cy="1102280"/>
          </a:xfrm>
          <a:prstGeom prst="rect">
            <a:avLst/>
          </a:prstGeom>
          <a:ln w="12700">
            <a:miter lim="400000"/>
          </a:ln>
        </p:spPr>
      </p:pic>
      <p:sp>
        <p:nvSpPr>
          <p:cNvPr id="518" name="Shape 518"/>
          <p:cNvSpPr/>
          <p:nvPr/>
        </p:nvSpPr>
        <p:spPr>
          <a:xfrm>
            <a:off x="8919243" y="4087841"/>
            <a:ext cx="228884"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519" name="Shape 519"/>
          <p:cNvSpPr/>
          <p:nvPr/>
        </p:nvSpPr>
        <p:spPr>
          <a:xfrm>
            <a:off x="7278615" y="6023371"/>
            <a:ext cx="228883"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520" name="Shape 520"/>
          <p:cNvSpPr/>
          <p:nvPr/>
        </p:nvSpPr>
        <p:spPr>
          <a:xfrm>
            <a:off x="10506731" y="6023371"/>
            <a:ext cx="228883"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521" name="Shape 521"/>
          <p:cNvSpPr/>
          <p:nvPr/>
        </p:nvSpPr>
        <p:spPr>
          <a:xfrm>
            <a:off x="6312744" y="7199759"/>
            <a:ext cx="228883" cy="228884"/>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522" name="Shape 522"/>
          <p:cNvSpPr/>
          <p:nvPr/>
        </p:nvSpPr>
        <p:spPr>
          <a:xfrm>
            <a:off x="8070722" y="7199759"/>
            <a:ext cx="228884" cy="228884"/>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523" name="Shape 523"/>
          <p:cNvSpPr/>
          <p:nvPr/>
        </p:nvSpPr>
        <p:spPr>
          <a:xfrm>
            <a:off x="9605646" y="7199759"/>
            <a:ext cx="228883" cy="228884"/>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524" name="Shape 524"/>
          <p:cNvSpPr/>
          <p:nvPr/>
        </p:nvSpPr>
        <p:spPr>
          <a:xfrm>
            <a:off x="11281670" y="7199759"/>
            <a:ext cx="228883" cy="228884"/>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525" name="Shape 525"/>
          <p:cNvSpPr/>
          <p:nvPr/>
        </p:nvSpPr>
        <p:spPr>
          <a:xfrm>
            <a:off x="5936529" y="7960167"/>
            <a:ext cx="228884"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526" name="Shape 526"/>
          <p:cNvSpPr/>
          <p:nvPr/>
        </p:nvSpPr>
        <p:spPr>
          <a:xfrm>
            <a:off x="6648125" y="7960167"/>
            <a:ext cx="228884"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527" name="Shape 527"/>
          <p:cNvSpPr/>
          <p:nvPr/>
        </p:nvSpPr>
        <p:spPr>
          <a:xfrm>
            <a:off x="7746668" y="7960167"/>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528" name="Shape 528"/>
          <p:cNvSpPr/>
          <p:nvPr/>
        </p:nvSpPr>
        <p:spPr>
          <a:xfrm>
            <a:off x="8385886" y="7960167"/>
            <a:ext cx="228883"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529" name="Shape 529"/>
          <p:cNvSpPr/>
          <p:nvPr/>
        </p:nvSpPr>
        <p:spPr>
          <a:xfrm>
            <a:off x="9279105" y="7960167"/>
            <a:ext cx="228883"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530" name="Shape 530"/>
          <p:cNvSpPr/>
          <p:nvPr/>
        </p:nvSpPr>
        <p:spPr>
          <a:xfrm>
            <a:off x="9918324" y="7960167"/>
            <a:ext cx="228883"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531" name="Shape 531"/>
          <p:cNvSpPr/>
          <p:nvPr/>
        </p:nvSpPr>
        <p:spPr>
          <a:xfrm>
            <a:off x="10968866" y="7960167"/>
            <a:ext cx="228884"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532" name="Shape 532"/>
          <p:cNvSpPr/>
          <p:nvPr/>
        </p:nvSpPr>
        <p:spPr>
          <a:xfrm>
            <a:off x="11608085" y="7960167"/>
            <a:ext cx="228883"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pic>
        <p:nvPicPr>
          <p:cNvPr id="533" name="1_t_div_1.png"/>
          <p:cNvPicPr>
            <a:picLocks noChangeAspect="1"/>
          </p:cNvPicPr>
          <p:nvPr/>
        </p:nvPicPr>
        <p:blipFill>
          <a:blip r:embed="rId4">
            <a:extLst/>
          </a:blip>
          <a:stretch>
            <a:fillRect/>
          </a:stretch>
        </p:blipFill>
        <p:spPr>
          <a:xfrm>
            <a:off x="985157" y="3886182"/>
            <a:ext cx="5029201" cy="1054101"/>
          </a:xfrm>
          <a:prstGeom prst="rect">
            <a:avLst/>
          </a:prstGeom>
          <a:ln w="12700">
            <a:miter lim="400000"/>
          </a:ln>
        </p:spPr>
      </p:pic>
      <p:pic>
        <p:nvPicPr>
          <p:cNvPr id="534" name="1_t_div_2.png"/>
          <p:cNvPicPr>
            <a:picLocks noChangeAspect="1"/>
          </p:cNvPicPr>
          <p:nvPr/>
        </p:nvPicPr>
        <p:blipFill>
          <a:blip r:embed="rId5">
            <a:extLst/>
          </a:blip>
          <a:stretch>
            <a:fillRect/>
          </a:stretch>
        </p:blipFill>
        <p:spPr>
          <a:xfrm>
            <a:off x="997857" y="5011045"/>
            <a:ext cx="4800601" cy="1244601"/>
          </a:xfrm>
          <a:prstGeom prst="rect">
            <a:avLst/>
          </a:prstGeom>
          <a:ln w="12700">
            <a:miter lim="400000"/>
          </a:ln>
        </p:spPr>
      </p:pic>
      <p:pic>
        <p:nvPicPr>
          <p:cNvPr id="535" name="Screen Shot 2016-06-01 at 1.19.24 PM.png"/>
          <p:cNvPicPr>
            <a:picLocks noChangeAspect="1"/>
          </p:cNvPicPr>
          <p:nvPr/>
        </p:nvPicPr>
        <p:blipFill>
          <a:blip r:embed="rId6">
            <a:extLst/>
          </a:blip>
          <a:stretch>
            <a:fillRect/>
          </a:stretch>
        </p:blipFill>
        <p:spPr>
          <a:xfrm>
            <a:off x="870857" y="5990283"/>
            <a:ext cx="5362931" cy="126915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518"/>
                                        </p:tgtEl>
                                        <p:attrNameLst>
                                          <p:attrName>style.visibility</p:attrName>
                                        </p:attrNameLst>
                                      </p:cBhvr>
                                      <p:to>
                                        <p:strVal val="visible"/>
                                      </p:to>
                                    </p:set>
                                    <p:anim calcmode="lin" valueType="num">
                                      <p:cBhvr>
                                        <p:cTn id="7" dur="800" fill="hold"/>
                                        <p:tgtEl>
                                          <p:spTgt spid="518"/>
                                        </p:tgtEl>
                                        <p:attrNameLst>
                                          <p:attrName>ppt_x</p:attrName>
                                        </p:attrNameLst>
                                      </p:cBhvr>
                                      <p:tavLst>
                                        <p:tav tm="0">
                                          <p:val>
                                            <p:strVal val="#ppt_x"/>
                                          </p:val>
                                        </p:tav>
                                        <p:tav tm="100000">
                                          <p:val>
                                            <p:strVal val="#ppt_x"/>
                                          </p:val>
                                        </p:tav>
                                      </p:tavLst>
                                    </p:anim>
                                    <p:anim calcmode="lin" valueType="num">
                                      <p:cBhvr>
                                        <p:cTn id="8" dur="800" fill="hold"/>
                                        <p:tgtEl>
                                          <p:spTgt spid="518"/>
                                        </p:tgtEl>
                                        <p:attrNameLst>
                                          <p:attrName>ppt_y</p:attrName>
                                        </p:attrNameLst>
                                      </p:cBhvr>
                                      <p:tavLst>
                                        <p:tav tm="0">
                                          <p:val>
                                            <p:strVal val="0-#ppt_h/2"/>
                                          </p:val>
                                        </p:tav>
                                        <p:tav tm="100000">
                                          <p:val>
                                            <p:strVal val="#ppt_y"/>
                                          </p:val>
                                        </p:tav>
                                      </p:tavLst>
                                    </p:anim>
                                  </p:childTnLst>
                                </p:cTn>
                              </p:par>
                            </p:childTnLst>
                          </p:cTn>
                        </p:par>
                        <p:par>
                          <p:cTn id="9" fill="hold">
                            <p:stCondLst>
                              <p:cond delay="800"/>
                            </p:stCondLst>
                            <p:childTnLst>
                              <p:par>
                                <p:cTn id="10" presetClass="entr" nodeType="afterEffect" presetSubtype="1" presetID="2" grpId="2" fill="hold">
                                  <p:stCondLst>
                                    <p:cond delay="0"/>
                                  </p:stCondLst>
                                  <p:iterate type="el" backwards="0">
                                    <p:tmAbs val="0"/>
                                  </p:iterate>
                                  <p:childTnLst>
                                    <p:set>
                                      <p:cBhvr>
                                        <p:cTn id="11" fill="hold"/>
                                        <p:tgtEl>
                                          <p:spTgt spid="519"/>
                                        </p:tgtEl>
                                        <p:attrNameLst>
                                          <p:attrName>style.visibility</p:attrName>
                                        </p:attrNameLst>
                                      </p:cBhvr>
                                      <p:to>
                                        <p:strVal val="visible"/>
                                      </p:to>
                                    </p:set>
                                    <p:anim calcmode="lin" valueType="num">
                                      <p:cBhvr>
                                        <p:cTn id="12" dur="800" fill="hold"/>
                                        <p:tgtEl>
                                          <p:spTgt spid="519"/>
                                        </p:tgtEl>
                                        <p:attrNameLst>
                                          <p:attrName>ppt_x</p:attrName>
                                        </p:attrNameLst>
                                      </p:cBhvr>
                                      <p:tavLst>
                                        <p:tav tm="0">
                                          <p:val>
                                            <p:strVal val="#ppt_x"/>
                                          </p:val>
                                        </p:tav>
                                        <p:tav tm="100000">
                                          <p:val>
                                            <p:strVal val="#ppt_x"/>
                                          </p:val>
                                        </p:tav>
                                      </p:tavLst>
                                    </p:anim>
                                    <p:anim calcmode="lin" valueType="num">
                                      <p:cBhvr>
                                        <p:cTn id="13" dur="800" fill="hold"/>
                                        <p:tgtEl>
                                          <p:spTgt spid="519"/>
                                        </p:tgtEl>
                                        <p:attrNameLst>
                                          <p:attrName>ppt_y</p:attrName>
                                        </p:attrNameLst>
                                      </p:cBhvr>
                                      <p:tavLst>
                                        <p:tav tm="0">
                                          <p:val>
                                            <p:strVal val="0-#ppt_h/2"/>
                                          </p:val>
                                        </p:tav>
                                        <p:tav tm="100000">
                                          <p:val>
                                            <p:strVal val="#ppt_y"/>
                                          </p:val>
                                        </p:tav>
                                      </p:tavLst>
                                    </p:anim>
                                  </p:childTnLst>
                                </p:cTn>
                              </p:par>
                            </p:childTnLst>
                          </p:cTn>
                        </p:par>
                        <p:par>
                          <p:cTn id="14" fill="hold">
                            <p:stCondLst>
                              <p:cond delay="1600"/>
                            </p:stCondLst>
                            <p:childTnLst>
                              <p:par>
                                <p:cTn id="15" presetClass="entr" nodeType="afterEffect" presetSubtype="1" presetID="2" grpId="3" fill="hold">
                                  <p:stCondLst>
                                    <p:cond delay="100"/>
                                  </p:stCondLst>
                                  <p:iterate type="el" backwards="0">
                                    <p:tmAbs val="0"/>
                                  </p:iterate>
                                  <p:childTnLst>
                                    <p:set>
                                      <p:cBhvr>
                                        <p:cTn id="16" fill="hold"/>
                                        <p:tgtEl>
                                          <p:spTgt spid="520"/>
                                        </p:tgtEl>
                                        <p:attrNameLst>
                                          <p:attrName>style.visibility</p:attrName>
                                        </p:attrNameLst>
                                      </p:cBhvr>
                                      <p:to>
                                        <p:strVal val="visible"/>
                                      </p:to>
                                    </p:set>
                                    <p:anim calcmode="lin" valueType="num">
                                      <p:cBhvr>
                                        <p:cTn id="17" dur="800" fill="hold"/>
                                        <p:tgtEl>
                                          <p:spTgt spid="520"/>
                                        </p:tgtEl>
                                        <p:attrNameLst>
                                          <p:attrName>ppt_x</p:attrName>
                                        </p:attrNameLst>
                                      </p:cBhvr>
                                      <p:tavLst>
                                        <p:tav tm="0">
                                          <p:val>
                                            <p:strVal val="#ppt_x"/>
                                          </p:val>
                                        </p:tav>
                                        <p:tav tm="100000">
                                          <p:val>
                                            <p:strVal val="#ppt_x"/>
                                          </p:val>
                                        </p:tav>
                                      </p:tavLst>
                                    </p:anim>
                                    <p:anim calcmode="lin" valueType="num">
                                      <p:cBhvr>
                                        <p:cTn id="18" dur="800" fill="hold"/>
                                        <p:tgtEl>
                                          <p:spTgt spid="520"/>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Class="entr" nodeType="afterEffect" presetSubtype="1" presetID="2" grpId="4" fill="hold">
                                  <p:stCondLst>
                                    <p:cond delay="100"/>
                                  </p:stCondLst>
                                  <p:iterate type="el" backwards="0">
                                    <p:tmAbs val="0"/>
                                  </p:iterate>
                                  <p:childTnLst>
                                    <p:set>
                                      <p:cBhvr>
                                        <p:cTn id="21" fill="hold"/>
                                        <p:tgtEl>
                                          <p:spTgt spid="521"/>
                                        </p:tgtEl>
                                        <p:attrNameLst>
                                          <p:attrName>style.visibility</p:attrName>
                                        </p:attrNameLst>
                                      </p:cBhvr>
                                      <p:to>
                                        <p:strVal val="visible"/>
                                      </p:to>
                                    </p:set>
                                    <p:anim calcmode="lin" valueType="num">
                                      <p:cBhvr>
                                        <p:cTn id="22" dur="800" fill="hold"/>
                                        <p:tgtEl>
                                          <p:spTgt spid="521"/>
                                        </p:tgtEl>
                                        <p:attrNameLst>
                                          <p:attrName>ppt_x</p:attrName>
                                        </p:attrNameLst>
                                      </p:cBhvr>
                                      <p:tavLst>
                                        <p:tav tm="0">
                                          <p:val>
                                            <p:strVal val="#ppt_x"/>
                                          </p:val>
                                        </p:tav>
                                        <p:tav tm="100000">
                                          <p:val>
                                            <p:strVal val="#ppt_x"/>
                                          </p:val>
                                        </p:tav>
                                      </p:tavLst>
                                    </p:anim>
                                    <p:anim calcmode="lin" valueType="num">
                                      <p:cBhvr>
                                        <p:cTn id="23" dur="800" fill="hold"/>
                                        <p:tgtEl>
                                          <p:spTgt spid="521"/>
                                        </p:tgtEl>
                                        <p:attrNameLst>
                                          <p:attrName>ppt_y</p:attrName>
                                        </p:attrNameLst>
                                      </p:cBhvr>
                                      <p:tavLst>
                                        <p:tav tm="0">
                                          <p:val>
                                            <p:strVal val="0-#ppt_h/2"/>
                                          </p:val>
                                        </p:tav>
                                        <p:tav tm="100000">
                                          <p:val>
                                            <p:strVal val="#ppt_y"/>
                                          </p:val>
                                        </p:tav>
                                      </p:tavLst>
                                    </p:anim>
                                  </p:childTnLst>
                                </p:cTn>
                              </p:par>
                            </p:childTnLst>
                          </p:cTn>
                        </p:par>
                        <p:par>
                          <p:cTn id="24" fill="hold">
                            <p:stCondLst>
                              <p:cond delay="3400"/>
                            </p:stCondLst>
                            <p:childTnLst>
                              <p:par>
                                <p:cTn id="25" presetClass="entr" nodeType="afterEffect" presetSubtype="1" presetID="2" grpId="5" fill="hold">
                                  <p:stCondLst>
                                    <p:cond delay="0"/>
                                  </p:stCondLst>
                                  <p:iterate type="el" backwards="0">
                                    <p:tmAbs val="0"/>
                                  </p:iterate>
                                  <p:childTnLst>
                                    <p:set>
                                      <p:cBhvr>
                                        <p:cTn id="26" fill="hold"/>
                                        <p:tgtEl>
                                          <p:spTgt spid="522"/>
                                        </p:tgtEl>
                                        <p:attrNameLst>
                                          <p:attrName>style.visibility</p:attrName>
                                        </p:attrNameLst>
                                      </p:cBhvr>
                                      <p:to>
                                        <p:strVal val="visible"/>
                                      </p:to>
                                    </p:set>
                                    <p:anim calcmode="lin" valueType="num">
                                      <p:cBhvr>
                                        <p:cTn id="27" dur="800" fill="hold"/>
                                        <p:tgtEl>
                                          <p:spTgt spid="522"/>
                                        </p:tgtEl>
                                        <p:attrNameLst>
                                          <p:attrName>ppt_x</p:attrName>
                                        </p:attrNameLst>
                                      </p:cBhvr>
                                      <p:tavLst>
                                        <p:tav tm="0">
                                          <p:val>
                                            <p:strVal val="#ppt_x"/>
                                          </p:val>
                                        </p:tav>
                                        <p:tav tm="100000">
                                          <p:val>
                                            <p:strVal val="#ppt_x"/>
                                          </p:val>
                                        </p:tav>
                                      </p:tavLst>
                                    </p:anim>
                                    <p:anim calcmode="lin" valueType="num">
                                      <p:cBhvr>
                                        <p:cTn id="28" dur="800" fill="hold"/>
                                        <p:tgtEl>
                                          <p:spTgt spid="522"/>
                                        </p:tgtEl>
                                        <p:attrNameLst>
                                          <p:attrName>ppt_y</p:attrName>
                                        </p:attrNameLst>
                                      </p:cBhvr>
                                      <p:tavLst>
                                        <p:tav tm="0">
                                          <p:val>
                                            <p:strVal val="0-#ppt_h/2"/>
                                          </p:val>
                                        </p:tav>
                                        <p:tav tm="100000">
                                          <p:val>
                                            <p:strVal val="#ppt_y"/>
                                          </p:val>
                                        </p:tav>
                                      </p:tavLst>
                                    </p:anim>
                                  </p:childTnLst>
                                </p:cTn>
                              </p:par>
                            </p:childTnLst>
                          </p:cTn>
                        </p:par>
                        <p:par>
                          <p:cTn id="29" fill="hold">
                            <p:stCondLst>
                              <p:cond delay="4200"/>
                            </p:stCondLst>
                            <p:childTnLst>
                              <p:par>
                                <p:cTn id="30" presetClass="entr" nodeType="afterEffect" presetSubtype="1" presetID="2" grpId="6" fill="hold">
                                  <p:stCondLst>
                                    <p:cond delay="100"/>
                                  </p:stCondLst>
                                  <p:iterate type="el" backwards="0">
                                    <p:tmAbs val="0"/>
                                  </p:iterate>
                                  <p:childTnLst>
                                    <p:set>
                                      <p:cBhvr>
                                        <p:cTn id="31" fill="hold"/>
                                        <p:tgtEl>
                                          <p:spTgt spid="523"/>
                                        </p:tgtEl>
                                        <p:attrNameLst>
                                          <p:attrName>style.visibility</p:attrName>
                                        </p:attrNameLst>
                                      </p:cBhvr>
                                      <p:to>
                                        <p:strVal val="visible"/>
                                      </p:to>
                                    </p:set>
                                    <p:anim calcmode="lin" valueType="num">
                                      <p:cBhvr>
                                        <p:cTn id="32" dur="800" fill="hold"/>
                                        <p:tgtEl>
                                          <p:spTgt spid="523"/>
                                        </p:tgtEl>
                                        <p:attrNameLst>
                                          <p:attrName>ppt_x</p:attrName>
                                        </p:attrNameLst>
                                      </p:cBhvr>
                                      <p:tavLst>
                                        <p:tav tm="0">
                                          <p:val>
                                            <p:strVal val="#ppt_x"/>
                                          </p:val>
                                        </p:tav>
                                        <p:tav tm="100000">
                                          <p:val>
                                            <p:strVal val="#ppt_x"/>
                                          </p:val>
                                        </p:tav>
                                      </p:tavLst>
                                    </p:anim>
                                    <p:anim calcmode="lin" valueType="num">
                                      <p:cBhvr>
                                        <p:cTn id="33" dur="800" fill="hold"/>
                                        <p:tgtEl>
                                          <p:spTgt spid="523"/>
                                        </p:tgtEl>
                                        <p:attrNameLst>
                                          <p:attrName>ppt_y</p:attrName>
                                        </p:attrNameLst>
                                      </p:cBhvr>
                                      <p:tavLst>
                                        <p:tav tm="0">
                                          <p:val>
                                            <p:strVal val="0-#ppt_h/2"/>
                                          </p:val>
                                        </p:tav>
                                        <p:tav tm="100000">
                                          <p:val>
                                            <p:strVal val="#ppt_y"/>
                                          </p:val>
                                        </p:tav>
                                      </p:tavLst>
                                    </p:anim>
                                  </p:childTnLst>
                                </p:cTn>
                              </p:par>
                            </p:childTnLst>
                          </p:cTn>
                        </p:par>
                        <p:par>
                          <p:cTn id="34" fill="hold">
                            <p:stCondLst>
                              <p:cond delay="5100"/>
                            </p:stCondLst>
                            <p:childTnLst>
                              <p:par>
                                <p:cTn id="35" presetClass="entr" nodeType="afterEffect" presetSubtype="1" presetID="2" grpId="7" fill="hold">
                                  <p:stCondLst>
                                    <p:cond delay="100"/>
                                  </p:stCondLst>
                                  <p:iterate type="el" backwards="0">
                                    <p:tmAbs val="0"/>
                                  </p:iterate>
                                  <p:childTnLst>
                                    <p:set>
                                      <p:cBhvr>
                                        <p:cTn id="36" fill="hold"/>
                                        <p:tgtEl>
                                          <p:spTgt spid="524"/>
                                        </p:tgtEl>
                                        <p:attrNameLst>
                                          <p:attrName>style.visibility</p:attrName>
                                        </p:attrNameLst>
                                      </p:cBhvr>
                                      <p:to>
                                        <p:strVal val="visible"/>
                                      </p:to>
                                    </p:set>
                                    <p:anim calcmode="lin" valueType="num">
                                      <p:cBhvr>
                                        <p:cTn id="37" dur="800" fill="hold"/>
                                        <p:tgtEl>
                                          <p:spTgt spid="524"/>
                                        </p:tgtEl>
                                        <p:attrNameLst>
                                          <p:attrName>ppt_x</p:attrName>
                                        </p:attrNameLst>
                                      </p:cBhvr>
                                      <p:tavLst>
                                        <p:tav tm="0">
                                          <p:val>
                                            <p:strVal val="#ppt_x"/>
                                          </p:val>
                                        </p:tav>
                                        <p:tav tm="100000">
                                          <p:val>
                                            <p:strVal val="#ppt_x"/>
                                          </p:val>
                                        </p:tav>
                                      </p:tavLst>
                                    </p:anim>
                                    <p:anim calcmode="lin" valueType="num">
                                      <p:cBhvr>
                                        <p:cTn id="38" dur="800" fill="hold"/>
                                        <p:tgtEl>
                                          <p:spTgt spid="524"/>
                                        </p:tgtEl>
                                        <p:attrNameLst>
                                          <p:attrName>ppt_y</p:attrName>
                                        </p:attrNameLst>
                                      </p:cBhvr>
                                      <p:tavLst>
                                        <p:tav tm="0">
                                          <p:val>
                                            <p:strVal val="0-#ppt_h/2"/>
                                          </p:val>
                                        </p:tav>
                                        <p:tav tm="100000">
                                          <p:val>
                                            <p:strVal val="#ppt_y"/>
                                          </p:val>
                                        </p:tav>
                                      </p:tavLst>
                                    </p:anim>
                                  </p:childTnLst>
                                </p:cTn>
                              </p:par>
                            </p:childTnLst>
                          </p:cTn>
                        </p:par>
                        <p:par>
                          <p:cTn id="39" fill="hold">
                            <p:stCondLst>
                              <p:cond delay="6000"/>
                            </p:stCondLst>
                            <p:childTnLst>
                              <p:par>
                                <p:cTn id="40" presetClass="entr" nodeType="afterEffect" presetSubtype="1" presetID="2" grpId="8" fill="hold">
                                  <p:stCondLst>
                                    <p:cond delay="100"/>
                                  </p:stCondLst>
                                  <p:iterate type="el" backwards="0">
                                    <p:tmAbs val="0"/>
                                  </p:iterate>
                                  <p:childTnLst>
                                    <p:set>
                                      <p:cBhvr>
                                        <p:cTn id="41" fill="hold"/>
                                        <p:tgtEl>
                                          <p:spTgt spid="525"/>
                                        </p:tgtEl>
                                        <p:attrNameLst>
                                          <p:attrName>style.visibility</p:attrName>
                                        </p:attrNameLst>
                                      </p:cBhvr>
                                      <p:to>
                                        <p:strVal val="visible"/>
                                      </p:to>
                                    </p:set>
                                    <p:anim calcmode="lin" valueType="num">
                                      <p:cBhvr>
                                        <p:cTn id="42" dur="800" fill="hold"/>
                                        <p:tgtEl>
                                          <p:spTgt spid="525"/>
                                        </p:tgtEl>
                                        <p:attrNameLst>
                                          <p:attrName>ppt_x</p:attrName>
                                        </p:attrNameLst>
                                      </p:cBhvr>
                                      <p:tavLst>
                                        <p:tav tm="0">
                                          <p:val>
                                            <p:strVal val="#ppt_x"/>
                                          </p:val>
                                        </p:tav>
                                        <p:tav tm="100000">
                                          <p:val>
                                            <p:strVal val="#ppt_x"/>
                                          </p:val>
                                        </p:tav>
                                      </p:tavLst>
                                    </p:anim>
                                    <p:anim calcmode="lin" valueType="num">
                                      <p:cBhvr>
                                        <p:cTn id="43" dur="800" fill="hold"/>
                                        <p:tgtEl>
                                          <p:spTgt spid="525"/>
                                        </p:tgtEl>
                                        <p:attrNameLst>
                                          <p:attrName>ppt_y</p:attrName>
                                        </p:attrNameLst>
                                      </p:cBhvr>
                                      <p:tavLst>
                                        <p:tav tm="0">
                                          <p:val>
                                            <p:strVal val="0-#ppt_h/2"/>
                                          </p:val>
                                        </p:tav>
                                        <p:tav tm="100000">
                                          <p:val>
                                            <p:strVal val="#ppt_y"/>
                                          </p:val>
                                        </p:tav>
                                      </p:tavLst>
                                    </p:anim>
                                  </p:childTnLst>
                                </p:cTn>
                              </p:par>
                            </p:childTnLst>
                          </p:cTn>
                        </p:par>
                        <p:par>
                          <p:cTn id="44" fill="hold">
                            <p:stCondLst>
                              <p:cond delay="6900"/>
                            </p:stCondLst>
                            <p:childTnLst>
                              <p:par>
                                <p:cTn id="45" presetClass="entr" nodeType="afterEffect" presetSubtype="1" presetID="2" grpId="9" fill="hold">
                                  <p:stCondLst>
                                    <p:cond delay="0"/>
                                  </p:stCondLst>
                                  <p:iterate type="el" backwards="0">
                                    <p:tmAbs val="0"/>
                                  </p:iterate>
                                  <p:childTnLst>
                                    <p:set>
                                      <p:cBhvr>
                                        <p:cTn id="46" fill="hold"/>
                                        <p:tgtEl>
                                          <p:spTgt spid="529"/>
                                        </p:tgtEl>
                                        <p:attrNameLst>
                                          <p:attrName>style.visibility</p:attrName>
                                        </p:attrNameLst>
                                      </p:cBhvr>
                                      <p:to>
                                        <p:strVal val="visible"/>
                                      </p:to>
                                    </p:set>
                                    <p:anim calcmode="lin" valueType="num">
                                      <p:cBhvr>
                                        <p:cTn id="47" dur="800" fill="hold"/>
                                        <p:tgtEl>
                                          <p:spTgt spid="529"/>
                                        </p:tgtEl>
                                        <p:attrNameLst>
                                          <p:attrName>ppt_x</p:attrName>
                                        </p:attrNameLst>
                                      </p:cBhvr>
                                      <p:tavLst>
                                        <p:tav tm="0">
                                          <p:val>
                                            <p:strVal val="#ppt_x"/>
                                          </p:val>
                                        </p:tav>
                                        <p:tav tm="100000">
                                          <p:val>
                                            <p:strVal val="#ppt_x"/>
                                          </p:val>
                                        </p:tav>
                                      </p:tavLst>
                                    </p:anim>
                                    <p:anim calcmode="lin" valueType="num">
                                      <p:cBhvr>
                                        <p:cTn id="48" dur="800" fill="hold"/>
                                        <p:tgtEl>
                                          <p:spTgt spid="529"/>
                                        </p:tgtEl>
                                        <p:attrNameLst>
                                          <p:attrName>ppt_y</p:attrName>
                                        </p:attrNameLst>
                                      </p:cBhvr>
                                      <p:tavLst>
                                        <p:tav tm="0">
                                          <p:val>
                                            <p:strVal val="0-#ppt_h/2"/>
                                          </p:val>
                                        </p:tav>
                                        <p:tav tm="100000">
                                          <p:val>
                                            <p:strVal val="#ppt_y"/>
                                          </p:val>
                                        </p:tav>
                                      </p:tavLst>
                                    </p:anim>
                                  </p:childTnLst>
                                </p:cTn>
                              </p:par>
                            </p:childTnLst>
                          </p:cTn>
                        </p:par>
                        <p:par>
                          <p:cTn id="49" fill="hold">
                            <p:stCondLst>
                              <p:cond delay="7700"/>
                            </p:stCondLst>
                            <p:childTnLst>
                              <p:par>
                                <p:cTn id="50" presetClass="entr" nodeType="afterEffect" presetSubtype="1" presetID="2" grpId="10" fill="hold">
                                  <p:stCondLst>
                                    <p:cond delay="100"/>
                                  </p:stCondLst>
                                  <p:iterate type="el" backwards="0">
                                    <p:tmAbs val="0"/>
                                  </p:iterate>
                                  <p:childTnLst>
                                    <p:set>
                                      <p:cBhvr>
                                        <p:cTn id="51" fill="hold"/>
                                        <p:tgtEl>
                                          <p:spTgt spid="530"/>
                                        </p:tgtEl>
                                        <p:attrNameLst>
                                          <p:attrName>style.visibility</p:attrName>
                                        </p:attrNameLst>
                                      </p:cBhvr>
                                      <p:to>
                                        <p:strVal val="visible"/>
                                      </p:to>
                                    </p:set>
                                    <p:anim calcmode="lin" valueType="num">
                                      <p:cBhvr>
                                        <p:cTn id="52" dur="800" fill="hold"/>
                                        <p:tgtEl>
                                          <p:spTgt spid="530"/>
                                        </p:tgtEl>
                                        <p:attrNameLst>
                                          <p:attrName>ppt_x</p:attrName>
                                        </p:attrNameLst>
                                      </p:cBhvr>
                                      <p:tavLst>
                                        <p:tav tm="0">
                                          <p:val>
                                            <p:strVal val="#ppt_x"/>
                                          </p:val>
                                        </p:tav>
                                        <p:tav tm="100000">
                                          <p:val>
                                            <p:strVal val="#ppt_x"/>
                                          </p:val>
                                        </p:tav>
                                      </p:tavLst>
                                    </p:anim>
                                    <p:anim calcmode="lin" valueType="num">
                                      <p:cBhvr>
                                        <p:cTn id="53" dur="800" fill="hold"/>
                                        <p:tgtEl>
                                          <p:spTgt spid="530"/>
                                        </p:tgtEl>
                                        <p:attrNameLst>
                                          <p:attrName>ppt_y</p:attrName>
                                        </p:attrNameLst>
                                      </p:cBhvr>
                                      <p:tavLst>
                                        <p:tav tm="0">
                                          <p:val>
                                            <p:strVal val="0-#ppt_h/2"/>
                                          </p:val>
                                        </p:tav>
                                        <p:tav tm="100000">
                                          <p:val>
                                            <p:strVal val="#ppt_y"/>
                                          </p:val>
                                        </p:tav>
                                      </p:tavLst>
                                    </p:anim>
                                  </p:childTnLst>
                                </p:cTn>
                              </p:par>
                            </p:childTnLst>
                          </p:cTn>
                        </p:par>
                        <p:par>
                          <p:cTn id="54" fill="hold">
                            <p:stCondLst>
                              <p:cond delay="8600"/>
                            </p:stCondLst>
                            <p:childTnLst>
                              <p:par>
                                <p:cTn id="55" presetClass="entr" nodeType="afterEffect" presetSubtype="1" presetID="2" grpId="11" fill="hold">
                                  <p:stCondLst>
                                    <p:cond delay="100"/>
                                  </p:stCondLst>
                                  <p:iterate type="el" backwards="0">
                                    <p:tmAbs val="0"/>
                                  </p:iterate>
                                  <p:childTnLst>
                                    <p:set>
                                      <p:cBhvr>
                                        <p:cTn id="56" fill="hold"/>
                                        <p:tgtEl>
                                          <p:spTgt spid="527"/>
                                        </p:tgtEl>
                                        <p:attrNameLst>
                                          <p:attrName>style.visibility</p:attrName>
                                        </p:attrNameLst>
                                      </p:cBhvr>
                                      <p:to>
                                        <p:strVal val="visible"/>
                                      </p:to>
                                    </p:set>
                                    <p:anim calcmode="lin" valueType="num">
                                      <p:cBhvr>
                                        <p:cTn id="57" dur="800" fill="hold"/>
                                        <p:tgtEl>
                                          <p:spTgt spid="527"/>
                                        </p:tgtEl>
                                        <p:attrNameLst>
                                          <p:attrName>ppt_x</p:attrName>
                                        </p:attrNameLst>
                                      </p:cBhvr>
                                      <p:tavLst>
                                        <p:tav tm="0">
                                          <p:val>
                                            <p:strVal val="#ppt_x"/>
                                          </p:val>
                                        </p:tav>
                                        <p:tav tm="100000">
                                          <p:val>
                                            <p:strVal val="#ppt_x"/>
                                          </p:val>
                                        </p:tav>
                                      </p:tavLst>
                                    </p:anim>
                                    <p:anim calcmode="lin" valueType="num">
                                      <p:cBhvr>
                                        <p:cTn id="58" dur="800" fill="hold"/>
                                        <p:tgtEl>
                                          <p:spTgt spid="527"/>
                                        </p:tgtEl>
                                        <p:attrNameLst>
                                          <p:attrName>ppt_y</p:attrName>
                                        </p:attrNameLst>
                                      </p:cBhvr>
                                      <p:tavLst>
                                        <p:tav tm="0">
                                          <p:val>
                                            <p:strVal val="0-#ppt_h/2"/>
                                          </p:val>
                                        </p:tav>
                                        <p:tav tm="100000">
                                          <p:val>
                                            <p:strVal val="#ppt_y"/>
                                          </p:val>
                                        </p:tav>
                                      </p:tavLst>
                                    </p:anim>
                                  </p:childTnLst>
                                </p:cTn>
                              </p:par>
                            </p:childTnLst>
                          </p:cTn>
                        </p:par>
                        <p:par>
                          <p:cTn id="59" fill="hold">
                            <p:stCondLst>
                              <p:cond delay="9500"/>
                            </p:stCondLst>
                            <p:childTnLst>
                              <p:par>
                                <p:cTn id="60" presetClass="entr" nodeType="afterEffect" presetSubtype="1" presetID="2" grpId="12" fill="hold">
                                  <p:stCondLst>
                                    <p:cond delay="100"/>
                                  </p:stCondLst>
                                  <p:iterate type="el" backwards="0">
                                    <p:tmAbs val="0"/>
                                  </p:iterate>
                                  <p:childTnLst>
                                    <p:set>
                                      <p:cBhvr>
                                        <p:cTn id="61" fill="hold"/>
                                        <p:tgtEl>
                                          <p:spTgt spid="526"/>
                                        </p:tgtEl>
                                        <p:attrNameLst>
                                          <p:attrName>style.visibility</p:attrName>
                                        </p:attrNameLst>
                                      </p:cBhvr>
                                      <p:to>
                                        <p:strVal val="visible"/>
                                      </p:to>
                                    </p:set>
                                    <p:anim calcmode="lin" valueType="num">
                                      <p:cBhvr>
                                        <p:cTn id="62" dur="800" fill="hold"/>
                                        <p:tgtEl>
                                          <p:spTgt spid="526"/>
                                        </p:tgtEl>
                                        <p:attrNameLst>
                                          <p:attrName>ppt_x</p:attrName>
                                        </p:attrNameLst>
                                      </p:cBhvr>
                                      <p:tavLst>
                                        <p:tav tm="0">
                                          <p:val>
                                            <p:strVal val="#ppt_x"/>
                                          </p:val>
                                        </p:tav>
                                        <p:tav tm="100000">
                                          <p:val>
                                            <p:strVal val="#ppt_x"/>
                                          </p:val>
                                        </p:tav>
                                      </p:tavLst>
                                    </p:anim>
                                    <p:anim calcmode="lin" valueType="num">
                                      <p:cBhvr>
                                        <p:cTn id="63" dur="800" fill="hold"/>
                                        <p:tgtEl>
                                          <p:spTgt spid="526"/>
                                        </p:tgtEl>
                                        <p:attrNameLst>
                                          <p:attrName>ppt_y</p:attrName>
                                        </p:attrNameLst>
                                      </p:cBhvr>
                                      <p:tavLst>
                                        <p:tav tm="0">
                                          <p:val>
                                            <p:strVal val="0-#ppt_h/2"/>
                                          </p:val>
                                        </p:tav>
                                        <p:tav tm="100000">
                                          <p:val>
                                            <p:strVal val="#ppt_y"/>
                                          </p:val>
                                        </p:tav>
                                      </p:tavLst>
                                    </p:anim>
                                  </p:childTnLst>
                                </p:cTn>
                              </p:par>
                            </p:childTnLst>
                          </p:cTn>
                        </p:par>
                        <p:par>
                          <p:cTn id="64" fill="hold">
                            <p:stCondLst>
                              <p:cond delay="10400"/>
                            </p:stCondLst>
                            <p:childTnLst>
                              <p:par>
                                <p:cTn id="65" presetClass="entr" nodeType="afterEffect" presetSubtype="1" presetID="2" grpId="13" fill="hold">
                                  <p:stCondLst>
                                    <p:cond delay="100"/>
                                  </p:stCondLst>
                                  <p:iterate type="el" backwards="0">
                                    <p:tmAbs val="0"/>
                                  </p:iterate>
                                  <p:childTnLst>
                                    <p:set>
                                      <p:cBhvr>
                                        <p:cTn id="66" fill="hold"/>
                                        <p:tgtEl>
                                          <p:spTgt spid="531"/>
                                        </p:tgtEl>
                                        <p:attrNameLst>
                                          <p:attrName>style.visibility</p:attrName>
                                        </p:attrNameLst>
                                      </p:cBhvr>
                                      <p:to>
                                        <p:strVal val="visible"/>
                                      </p:to>
                                    </p:set>
                                    <p:anim calcmode="lin" valueType="num">
                                      <p:cBhvr>
                                        <p:cTn id="67" dur="800" fill="hold"/>
                                        <p:tgtEl>
                                          <p:spTgt spid="531"/>
                                        </p:tgtEl>
                                        <p:attrNameLst>
                                          <p:attrName>ppt_x</p:attrName>
                                        </p:attrNameLst>
                                      </p:cBhvr>
                                      <p:tavLst>
                                        <p:tav tm="0">
                                          <p:val>
                                            <p:strVal val="#ppt_x"/>
                                          </p:val>
                                        </p:tav>
                                        <p:tav tm="100000">
                                          <p:val>
                                            <p:strVal val="#ppt_x"/>
                                          </p:val>
                                        </p:tav>
                                      </p:tavLst>
                                    </p:anim>
                                    <p:anim calcmode="lin" valueType="num">
                                      <p:cBhvr>
                                        <p:cTn id="68" dur="800" fill="hold"/>
                                        <p:tgtEl>
                                          <p:spTgt spid="531"/>
                                        </p:tgtEl>
                                        <p:attrNameLst>
                                          <p:attrName>ppt_y</p:attrName>
                                        </p:attrNameLst>
                                      </p:cBhvr>
                                      <p:tavLst>
                                        <p:tav tm="0">
                                          <p:val>
                                            <p:strVal val="0-#ppt_h/2"/>
                                          </p:val>
                                        </p:tav>
                                        <p:tav tm="100000">
                                          <p:val>
                                            <p:strVal val="#ppt_y"/>
                                          </p:val>
                                        </p:tav>
                                      </p:tavLst>
                                    </p:anim>
                                  </p:childTnLst>
                                </p:cTn>
                              </p:par>
                            </p:childTnLst>
                          </p:cTn>
                        </p:par>
                        <p:par>
                          <p:cTn id="69" fill="hold">
                            <p:stCondLst>
                              <p:cond delay="11300"/>
                            </p:stCondLst>
                            <p:childTnLst>
                              <p:par>
                                <p:cTn id="70" presetClass="entr" nodeType="afterEffect" presetSubtype="1" presetID="2" grpId="14" fill="hold">
                                  <p:stCondLst>
                                    <p:cond delay="100"/>
                                  </p:stCondLst>
                                  <p:iterate type="el" backwards="0">
                                    <p:tmAbs val="0"/>
                                  </p:iterate>
                                  <p:childTnLst>
                                    <p:set>
                                      <p:cBhvr>
                                        <p:cTn id="71" fill="hold"/>
                                        <p:tgtEl>
                                          <p:spTgt spid="532"/>
                                        </p:tgtEl>
                                        <p:attrNameLst>
                                          <p:attrName>style.visibility</p:attrName>
                                        </p:attrNameLst>
                                      </p:cBhvr>
                                      <p:to>
                                        <p:strVal val="visible"/>
                                      </p:to>
                                    </p:set>
                                    <p:anim calcmode="lin" valueType="num">
                                      <p:cBhvr>
                                        <p:cTn id="72" dur="800" fill="hold"/>
                                        <p:tgtEl>
                                          <p:spTgt spid="532"/>
                                        </p:tgtEl>
                                        <p:attrNameLst>
                                          <p:attrName>ppt_x</p:attrName>
                                        </p:attrNameLst>
                                      </p:cBhvr>
                                      <p:tavLst>
                                        <p:tav tm="0">
                                          <p:val>
                                            <p:strVal val="#ppt_x"/>
                                          </p:val>
                                        </p:tav>
                                        <p:tav tm="100000">
                                          <p:val>
                                            <p:strVal val="#ppt_x"/>
                                          </p:val>
                                        </p:tav>
                                      </p:tavLst>
                                    </p:anim>
                                    <p:anim calcmode="lin" valueType="num">
                                      <p:cBhvr>
                                        <p:cTn id="73" dur="800" fill="hold"/>
                                        <p:tgtEl>
                                          <p:spTgt spid="532"/>
                                        </p:tgtEl>
                                        <p:attrNameLst>
                                          <p:attrName>ppt_y</p:attrName>
                                        </p:attrNameLst>
                                      </p:cBhvr>
                                      <p:tavLst>
                                        <p:tav tm="0">
                                          <p:val>
                                            <p:strVal val="0-#ppt_h/2"/>
                                          </p:val>
                                        </p:tav>
                                        <p:tav tm="100000">
                                          <p:val>
                                            <p:strVal val="#ppt_y"/>
                                          </p:val>
                                        </p:tav>
                                      </p:tavLst>
                                    </p:anim>
                                  </p:childTnLst>
                                </p:cTn>
                              </p:par>
                            </p:childTnLst>
                          </p:cTn>
                        </p:par>
                        <p:par>
                          <p:cTn id="74" fill="hold">
                            <p:stCondLst>
                              <p:cond delay="12200"/>
                            </p:stCondLst>
                            <p:childTnLst>
                              <p:par>
                                <p:cTn id="75" presetClass="entr" nodeType="afterEffect" presetSubtype="1" presetID="2" grpId="15" fill="hold">
                                  <p:stCondLst>
                                    <p:cond delay="100"/>
                                  </p:stCondLst>
                                  <p:iterate type="el" backwards="0">
                                    <p:tmAbs val="0"/>
                                  </p:iterate>
                                  <p:childTnLst>
                                    <p:set>
                                      <p:cBhvr>
                                        <p:cTn id="76" fill="hold"/>
                                        <p:tgtEl>
                                          <p:spTgt spid="528"/>
                                        </p:tgtEl>
                                        <p:attrNameLst>
                                          <p:attrName>style.visibility</p:attrName>
                                        </p:attrNameLst>
                                      </p:cBhvr>
                                      <p:to>
                                        <p:strVal val="visible"/>
                                      </p:to>
                                    </p:set>
                                    <p:anim calcmode="lin" valueType="num">
                                      <p:cBhvr>
                                        <p:cTn id="77" dur="800" fill="hold"/>
                                        <p:tgtEl>
                                          <p:spTgt spid="528"/>
                                        </p:tgtEl>
                                        <p:attrNameLst>
                                          <p:attrName>ppt_x</p:attrName>
                                        </p:attrNameLst>
                                      </p:cBhvr>
                                      <p:tavLst>
                                        <p:tav tm="0">
                                          <p:val>
                                            <p:strVal val="#ppt_x"/>
                                          </p:val>
                                        </p:tav>
                                        <p:tav tm="100000">
                                          <p:val>
                                            <p:strVal val="#ppt_x"/>
                                          </p:val>
                                        </p:tav>
                                      </p:tavLst>
                                    </p:anim>
                                    <p:anim calcmode="lin" valueType="num">
                                      <p:cBhvr>
                                        <p:cTn id="78" dur="800" fill="hold"/>
                                        <p:tgtEl>
                                          <p:spTgt spid="528"/>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ID="9" grpId="16" fill="hold">
                                  <p:stCondLst>
                                    <p:cond delay="0"/>
                                  </p:stCondLst>
                                  <p:iterate type="el" backwards="0">
                                    <p:tmAbs val="0"/>
                                  </p:iterate>
                                  <p:childTnLst>
                                    <p:set>
                                      <p:cBhvr>
                                        <p:cTn id="82" fill="hold"/>
                                        <p:tgtEl>
                                          <p:spTgt spid="534"/>
                                        </p:tgtEl>
                                        <p:attrNameLst>
                                          <p:attrName>style.visibility</p:attrName>
                                        </p:attrNameLst>
                                      </p:cBhvr>
                                      <p:to>
                                        <p:strVal val="visible"/>
                                      </p:to>
                                    </p:set>
                                    <p:animEffect filter="dissolve" transition="in">
                                      <p:cBhvr>
                                        <p:cTn id="83" dur="1000"/>
                                        <p:tgtEl>
                                          <p:spTgt spid="534"/>
                                        </p:tgtEl>
                                      </p:cBhvr>
                                    </p:animEffect>
                                  </p:childTnLst>
                                </p:cTn>
                              </p:par>
                            </p:childTnLst>
                          </p:cTn>
                        </p:par>
                      </p:childTnLst>
                    </p:cTn>
                  </p:par>
                  <p:par>
                    <p:cTn id="84" fill="hold">
                      <p:stCondLst>
                        <p:cond delay="indefinite"/>
                      </p:stCondLst>
                      <p:childTnLst>
                        <p:par>
                          <p:cTn id="85" fill="hold">
                            <p:stCondLst>
                              <p:cond delay="0"/>
                            </p:stCondLst>
                            <p:childTnLst>
                              <p:par>
                                <p:cTn id="86" presetClass="entr" nodeType="clickEffect" presetID="9" grpId="17" fill="hold">
                                  <p:stCondLst>
                                    <p:cond delay="0"/>
                                  </p:stCondLst>
                                  <p:iterate type="el" backwards="0">
                                    <p:tmAbs val="0"/>
                                  </p:iterate>
                                  <p:childTnLst>
                                    <p:set>
                                      <p:cBhvr>
                                        <p:cTn id="87" fill="hold"/>
                                        <p:tgtEl>
                                          <p:spTgt spid="535"/>
                                        </p:tgtEl>
                                        <p:attrNameLst>
                                          <p:attrName>style.visibility</p:attrName>
                                        </p:attrNameLst>
                                      </p:cBhvr>
                                      <p:to>
                                        <p:strVal val="visible"/>
                                      </p:to>
                                    </p:set>
                                    <p:animEffect filter="dissolve" transition="in">
                                      <p:cBhvr>
                                        <p:cTn id="88"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15"/>
      <p:bldP build="whole" bldLvl="1" animBg="1" rev="0" advAuto="0" spid="522" grpId="5"/>
      <p:bldP build="whole" bldLvl="1" animBg="1" rev="0" advAuto="0" spid="518" grpId="1"/>
      <p:bldP build="whole" bldLvl="1" animBg="1" rev="0" advAuto="0" spid="521" grpId="4"/>
      <p:bldP build="whole" bldLvl="1" animBg="1" rev="0" advAuto="0" spid="524" grpId="7"/>
      <p:bldP build="whole" bldLvl="1" animBg="1" rev="0" advAuto="0" spid="519" grpId="2"/>
      <p:bldP build="whole" bldLvl="1" animBg="1" rev="0" advAuto="0" spid="523" grpId="6"/>
      <p:bldP build="whole" bldLvl="1" animBg="1" rev="0" advAuto="0" spid="527" grpId="11"/>
      <p:bldP build="whole" bldLvl="1" animBg="1" rev="0" advAuto="0" spid="525" grpId="8"/>
      <p:bldP build="whole" bldLvl="1" animBg="1" rev="0" advAuto="0" spid="531" grpId="13"/>
      <p:bldP build="whole" bldLvl="1" animBg="1" rev="0" advAuto="0" spid="529" grpId="9"/>
      <p:bldP build="whole" bldLvl="1" animBg="1" rev="0" advAuto="0" spid="534" grpId="16"/>
      <p:bldP build="whole" bldLvl="1" animBg="1" rev="0" advAuto="0" spid="530" grpId="10"/>
      <p:bldP build="whole" bldLvl="1" animBg="1" rev="0" advAuto="0" spid="535" grpId="17"/>
      <p:bldP build="whole" bldLvl="1" animBg="1" rev="0" advAuto="0" spid="526" grpId="12"/>
      <p:bldP build="whole" bldLvl="1" animBg="1" rev="0" advAuto="0" spid="520" grpId="3"/>
      <p:bldP build="whole" bldLvl="1" animBg="1" rev="0" advAuto="0" spid="532" grpId="14"/>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9" name="1_t_aggl_1.png"/>
          <p:cNvPicPr>
            <a:picLocks noChangeAspect="1"/>
          </p:cNvPicPr>
          <p:nvPr/>
        </p:nvPicPr>
        <p:blipFill>
          <a:blip r:embed="rId3">
            <a:extLst/>
          </a:blip>
          <a:stretch>
            <a:fillRect/>
          </a:stretch>
        </p:blipFill>
        <p:spPr>
          <a:xfrm>
            <a:off x="1204005" y="4233009"/>
            <a:ext cx="5041901" cy="965201"/>
          </a:xfrm>
          <a:prstGeom prst="rect">
            <a:avLst/>
          </a:prstGeom>
          <a:ln w="12700">
            <a:miter lim="400000"/>
          </a:ln>
        </p:spPr>
      </p:pic>
      <p:pic>
        <p:nvPicPr>
          <p:cNvPr id="540" name="1_t_aggl_2.png"/>
          <p:cNvPicPr>
            <a:picLocks noChangeAspect="1"/>
          </p:cNvPicPr>
          <p:nvPr/>
        </p:nvPicPr>
        <p:blipFill>
          <a:blip r:embed="rId4">
            <a:extLst/>
          </a:blip>
          <a:stretch>
            <a:fillRect/>
          </a:stretch>
        </p:blipFill>
        <p:spPr>
          <a:xfrm>
            <a:off x="1229405" y="5205153"/>
            <a:ext cx="4991101" cy="1460501"/>
          </a:xfrm>
          <a:prstGeom prst="rect">
            <a:avLst/>
          </a:prstGeom>
          <a:ln w="12700">
            <a:miter lim="400000"/>
          </a:ln>
        </p:spPr>
      </p:pic>
      <p:sp>
        <p:nvSpPr>
          <p:cNvPr id="541" name="Shape 541"/>
          <p:cNvSpPr/>
          <p:nvPr/>
        </p:nvSpPr>
        <p:spPr>
          <a:xfrm>
            <a:off x="9129583" y="7211369"/>
            <a:ext cx="228884" cy="228883"/>
          </a:xfrm>
          <a:prstGeom prst="ellipse">
            <a:avLst/>
          </a:prstGeom>
          <a:solidFill>
            <a:schemeClr val="accent4"/>
          </a:solidFill>
          <a:ln w="12700">
            <a:miter lim="400000"/>
          </a:ln>
        </p:spPr>
        <p:txBody>
          <a:bodyPr lIns="50800" tIns="50800" rIns="50800" bIns="50800" anchor="ctr"/>
          <a:lstStyle/>
          <a:p>
            <a:pPr>
              <a:defRPr sz="2600">
                <a:solidFill>
                  <a:srgbClr val="FFFFFF"/>
                </a:solidFill>
              </a:defRPr>
            </a:pPr>
          </a:p>
        </p:txBody>
      </p:sp>
      <p:sp>
        <p:nvSpPr>
          <p:cNvPr id="542" name="Shape 542"/>
          <p:cNvSpPr/>
          <p:nvPr/>
        </p:nvSpPr>
        <p:spPr>
          <a:xfrm>
            <a:off x="7488956" y="5443759"/>
            <a:ext cx="228883" cy="228883"/>
          </a:xfrm>
          <a:prstGeom prst="ellipse">
            <a:avLst/>
          </a:prstGeom>
          <a:solidFill>
            <a:schemeClr val="accent1"/>
          </a:solidFill>
          <a:ln w="12700">
            <a:miter lim="400000"/>
          </a:ln>
        </p:spPr>
        <p:txBody>
          <a:bodyPr lIns="50800" tIns="50800" rIns="50800" bIns="50800" anchor="ctr"/>
          <a:lstStyle/>
          <a:p>
            <a:pPr>
              <a:defRPr sz="2500">
                <a:solidFill>
                  <a:srgbClr val="FFFFFF"/>
                </a:solidFill>
              </a:defRPr>
            </a:pPr>
          </a:p>
        </p:txBody>
      </p:sp>
      <p:sp>
        <p:nvSpPr>
          <p:cNvPr id="543" name="Shape 543"/>
          <p:cNvSpPr/>
          <p:nvPr/>
        </p:nvSpPr>
        <p:spPr>
          <a:xfrm>
            <a:off x="10717071" y="5443759"/>
            <a:ext cx="228883" cy="228883"/>
          </a:xfrm>
          <a:prstGeom prst="ellipse">
            <a:avLst/>
          </a:prstGeom>
          <a:solidFill>
            <a:schemeClr val="accent1"/>
          </a:solidFill>
          <a:ln w="12700">
            <a:miter lim="400000"/>
          </a:ln>
        </p:spPr>
        <p:txBody>
          <a:bodyPr lIns="50800" tIns="50800" rIns="50800" bIns="50800" anchor="ctr"/>
          <a:lstStyle/>
          <a:p>
            <a:pPr>
              <a:defRPr sz="2600">
                <a:solidFill>
                  <a:srgbClr val="FFFFFF"/>
                </a:solidFill>
              </a:defRPr>
            </a:pPr>
          </a:p>
        </p:txBody>
      </p:sp>
      <p:sp>
        <p:nvSpPr>
          <p:cNvPr id="544" name="Shape 544"/>
          <p:cNvSpPr/>
          <p:nvPr/>
        </p:nvSpPr>
        <p:spPr>
          <a:xfrm>
            <a:off x="6523084" y="4237947"/>
            <a:ext cx="228884" cy="228883"/>
          </a:xfrm>
          <a:prstGeom prst="ellipse">
            <a:avLst/>
          </a:prstGeom>
          <a:solidFill>
            <a:schemeClr val="accent2"/>
          </a:solidFill>
          <a:ln w="12700">
            <a:miter lim="400000"/>
          </a:ln>
        </p:spPr>
        <p:txBody>
          <a:bodyPr lIns="50800" tIns="50800" rIns="50800" bIns="50800" anchor="ctr"/>
          <a:lstStyle/>
          <a:p>
            <a:pPr>
              <a:defRPr sz="2600">
                <a:solidFill>
                  <a:srgbClr val="FFFFFF"/>
                </a:solidFill>
              </a:defRPr>
            </a:pPr>
          </a:p>
        </p:txBody>
      </p:sp>
      <p:sp>
        <p:nvSpPr>
          <p:cNvPr id="545" name="Shape 545"/>
          <p:cNvSpPr/>
          <p:nvPr/>
        </p:nvSpPr>
        <p:spPr>
          <a:xfrm>
            <a:off x="8281063" y="4237947"/>
            <a:ext cx="228883" cy="228883"/>
          </a:xfrm>
          <a:prstGeom prst="ellipse">
            <a:avLst/>
          </a:prstGeom>
          <a:solidFill>
            <a:schemeClr val="accent2"/>
          </a:solidFill>
          <a:ln w="12700">
            <a:miter lim="400000"/>
          </a:ln>
        </p:spPr>
        <p:txBody>
          <a:bodyPr lIns="50800" tIns="50800" rIns="50800" bIns="50800" anchor="ctr"/>
          <a:lstStyle/>
          <a:p>
            <a:pPr>
              <a:defRPr sz="2600">
                <a:solidFill>
                  <a:srgbClr val="FFFFFF"/>
                </a:solidFill>
              </a:defRPr>
            </a:pPr>
          </a:p>
        </p:txBody>
      </p:sp>
      <p:sp>
        <p:nvSpPr>
          <p:cNvPr id="546" name="Shape 546"/>
          <p:cNvSpPr/>
          <p:nvPr/>
        </p:nvSpPr>
        <p:spPr>
          <a:xfrm>
            <a:off x="9815986" y="4237947"/>
            <a:ext cx="228883" cy="228883"/>
          </a:xfrm>
          <a:prstGeom prst="ellipse">
            <a:avLst/>
          </a:prstGeom>
          <a:solidFill>
            <a:schemeClr val="accent2"/>
          </a:solidFill>
          <a:ln w="12700">
            <a:miter lim="400000"/>
          </a:ln>
        </p:spPr>
        <p:txBody>
          <a:bodyPr lIns="50800" tIns="50800" rIns="50800" bIns="50800" anchor="ctr"/>
          <a:lstStyle/>
          <a:p>
            <a:pPr>
              <a:defRPr sz="2600">
                <a:solidFill>
                  <a:srgbClr val="FFFFFF"/>
                </a:solidFill>
              </a:defRPr>
            </a:pPr>
          </a:p>
        </p:txBody>
      </p:sp>
      <p:sp>
        <p:nvSpPr>
          <p:cNvPr id="547" name="Shape 547"/>
          <p:cNvSpPr/>
          <p:nvPr/>
        </p:nvSpPr>
        <p:spPr>
          <a:xfrm>
            <a:off x="11492010" y="4237947"/>
            <a:ext cx="228883" cy="228883"/>
          </a:xfrm>
          <a:prstGeom prst="ellipse">
            <a:avLst/>
          </a:prstGeom>
          <a:solidFill>
            <a:schemeClr val="accent2"/>
          </a:solidFill>
          <a:ln w="12700">
            <a:miter lim="400000"/>
          </a:ln>
        </p:spPr>
        <p:txBody>
          <a:bodyPr lIns="50800" tIns="50800" rIns="50800" bIns="50800" anchor="ctr"/>
          <a:lstStyle/>
          <a:p>
            <a:pPr>
              <a:defRPr sz="2600">
                <a:solidFill>
                  <a:srgbClr val="FFFFFF"/>
                </a:solidFill>
              </a:defRPr>
            </a:pPr>
          </a:p>
        </p:txBody>
      </p:sp>
      <p:sp>
        <p:nvSpPr>
          <p:cNvPr id="548" name="Shape 548"/>
          <p:cNvSpPr/>
          <p:nvPr/>
        </p:nvSpPr>
        <p:spPr>
          <a:xfrm>
            <a:off x="6146870" y="3381229"/>
            <a:ext cx="228883" cy="228883"/>
          </a:xfrm>
          <a:prstGeom prst="ellipse">
            <a:avLst/>
          </a:prstGeom>
          <a:solidFill>
            <a:schemeClr val="accent6"/>
          </a:solidFill>
          <a:ln w="12700">
            <a:miter lim="400000"/>
          </a:ln>
        </p:spPr>
        <p:txBody>
          <a:bodyPr lIns="50800" tIns="50800" rIns="50800" bIns="50800" anchor="ctr"/>
          <a:lstStyle/>
          <a:p>
            <a:pPr>
              <a:defRPr sz="2600">
                <a:solidFill>
                  <a:srgbClr val="FFFFFF"/>
                </a:solidFill>
              </a:defRPr>
            </a:pPr>
          </a:p>
        </p:txBody>
      </p:sp>
      <p:sp>
        <p:nvSpPr>
          <p:cNvPr id="549" name="Shape 549"/>
          <p:cNvSpPr/>
          <p:nvPr/>
        </p:nvSpPr>
        <p:spPr>
          <a:xfrm>
            <a:off x="6858466" y="3381229"/>
            <a:ext cx="228883" cy="228883"/>
          </a:xfrm>
          <a:prstGeom prst="ellipse">
            <a:avLst/>
          </a:prstGeom>
          <a:solidFill>
            <a:srgbClr val="F69BFF"/>
          </a:solidFill>
          <a:ln w="12700">
            <a:miter lim="400000"/>
          </a:ln>
        </p:spPr>
        <p:txBody>
          <a:bodyPr lIns="50800" tIns="50800" rIns="50800" bIns="50800" anchor="ctr"/>
          <a:lstStyle/>
          <a:p>
            <a:pPr>
              <a:defRPr sz="2600">
                <a:solidFill>
                  <a:srgbClr val="FFFFFF"/>
                </a:solidFill>
              </a:defRPr>
            </a:pPr>
          </a:p>
        </p:txBody>
      </p:sp>
      <p:sp>
        <p:nvSpPr>
          <p:cNvPr id="550" name="Shape 550"/>
          <p:cNvSpPr/>
          <p:nvPr/>
        </p:nvSpPr>
        <p:spPr>
          <a:xfrm>
            <a:off x="7957008" y="3381229"/>
            <a:ext cx="228884" cy="228883"/>
          </a:xfrm>
          <a:prstGeom prst="ellipse">
            <a:avLst/>
          </a:prstGeom>
          <a:solidFill>
            <a:srgbClr val="B6BDF2"/>
          </a:solidFill>
          <a:ln w="12700">
            <a:miter lim="400000"/>
          </a:ln>
        </p:spPr>
        <p:txBody>
          <a:bodyPr lIns="50800" tIns="50800" rIns="50800" bIns="50800" anchor="ctr"/>
          <a:lstStyle/>
          <a:p>
            <a:pPr>
              <a:defRPr sz="2600">
                <a:solidFill>
                  <a:srgbClr val="FFFFFF"/>
                </a:solidFill>
              </a:defRPr>
            </a:pPr>
          </a:p>
        </p:txBody>
      </p:sp>
      <p:sp>
        <p:nvSpPr>
          <p:cNvPr id="551" name="Shape 551"/>
          <p:cNvSpPr/>
          <p:nvPr/>
        </p:nvSpPr>
        <p:spPr>
          <a:xfrm>
            <a:off x="8596227" y="3381229"/>
            <a:ext cx="228883" cy="228883"/>
          </a:xfrm>
          <a:prstGeom prst="ellipse">
            <a:avLst/>
          </a:prstGeom>
          <a:solidFill>
            <a:srgbClr val="75AACF"/>
          </a:solidFill>
          <a:ln w="12700">
            <a:miter lim="400000"/>
          </a:ln>
        </p:spPr>
        <p:txBody>
          <a:bodyPr lIns="50800" tIns="50800" rIns="50800" bIns="50800" anchor="ctr"/>
          <a:lstStyle/>
          <a:p>
            <a:pPr>
              <a:defRPr sz="2500">
                <a:solidFill>
                  <a:srgbClr val="FFFFFF"/>
                </a:solidFill>
              </a:defRPr>
            </a:pPr>
          </a:p>
        </p:txBody>
      </p:sp>
      <p:sp>
        <p:nvSpPr>
          <p:cNvPr id="552" name="Shape 552"/>
          <p:cNvSpPr/>
          <p:nvPr/>
        </p:nvSpPr>
        <p:spPr>
          <a:xfrm>
            <a:off x="9489445" y="3381229"/>
            <a:ext cx="228883" cy="228883"/>
          </a:xfrm>
          <a:prstGeom prst="ellipse">
            <a:avLst/>
          </a:prstGeom>
          <a:solidFill>
            <a:srgbClr val="D0C0BC"/>
          </a:solidFill>
          <a:ln w="12700">
            <a:miter lim="400000"/>
          </a:ln>
        </p:spPr>
        <p:txBody>
          <a:bodyPr lIns="50800" tIns="50800" rIns="50800" bIns="50800" anchor="ctr"/>
          <a:lstStyle/>
          <a:p>
            <a:pPr>
              <a:defRPr sz="2600">
                <a:solidFill>
                  <a:srgbClr val="FFFFFF"/>
                </a:solidFill>
              </a:defRPr>
            </a:pPr>
          </a:p>
        </p:txBody>
      </p:sp>
      <p:sp>
        <p:nvSpPr>
          <p:cNvPr id="553" name="Shape 553"/>
          <p:cNvSpPr/>
          <p:nvPr/>
        </p:nvSpPr>
        <p:spPr>
          <a:xfrm>
            <a:off x="10128663" y="3381229"/>
            <a:ext cx="228884" cy="228883"/>
          </a:xfrm>
          <a:prstGeom prst="ellipse">
            <a:avLst/>
          </a:prstGeom>
          <a:solidFill>
            <a:srgbClr val="FF836F"/>
          </a:solidFill>
          <a:ln w="12700">
            <a:miter lim="400000"/>
          </a:ln>
        </p:spPr>
        <p:txBody>
          <a:bodyPr lIns="50800" tIns="50800" rIns="50800" bIns="50800" anchor="ctr"/>
          <a:lstStyle/>
          <a:p>
            <a:pPr>
              <a:defRPr sz="2600">
                <a:solidFill>
                  <a:srgbClr val="FFFFFF"/>
                </a:solidFill>
              </a:defRPr>
            </a:pPr>
          </a:p>
        </p:txBody>
      </p:sp>
      <p:sp>
        <p:nvSpPr>
          <p:cNvPr id="554" name="Shape 554"/>
          <p:cNvSpPr/>
          <p:nvPr/>
        </p:nvSpPr>
        <p:spPr>
          <a:xfrm>
            <a:off x="11179206" y="3381229"/>
            <a:ext cx="228884" cy="228883"/>
          </a:xfrm>
          <a:prstGeom prst="ellipse">
            <a:avLst/>
          </a:prstGeom>
          <a:solidFill>
            <a:srgbClr val="A63D00"/>
          </a:solidFill>
          <a:ln w="12700">
            <a:miter lim="400000"/>
          </a:ln>
        </p:spPr>
        <p:txBody>
          <a:bodyPr lIns="50800" tIns="50800" rIns="50800" bIns="50800" anchor="ctr"/>
          <a:lstStyle/>
          <a:p>
            <a:pPr>
              <a:defRPr sz="2600">
                <a:solidFill>
                  <a:srgbClr val="FFFFFF"/>
                </a:solidFill>
              </a:defRPr>
            </a:pPr>
          </a:p>
        </p:txBody>
      </p:sp>
      <p:sp>
        <p:nvSpPr>
          <p:cNvPr id="555" name="Shape 555"/>
          <p:cNvSpPr/>
          <p:nvPr/>
        </p:nvSpPr>
        <p:spPr>
          <a:xfrm>
            <a:off x="11818425" y="3381229"/>
            <a:ext cx="228883" cy="228883"/>
          </a:xfrm>
          <a:prstGeom prst="ellipse">
            <a:avLst/>
          </a:prstGeom>
          <a:solidFill>
            <a:srgbClr val="EBCE00"/>
          </a:solidFill>
          <a:ln w="12700">
            <a:miter lim="400000"/>
          </a:ln>
        </p:spPr>
        <p:txBody>
          <a:bodyPr lIns="50800" tIns="50800" rIns="50800" bIns="50800" anchor="ctr"/>
          <a:lstStyle/>
          <a:p>
            <a:pPr>
              <a:defRPr sz="2600">
                <a:solidFill>
                  <a:srgbClr val="FFFFFF"/>
                </a:solidFill>
              </a:defRPr>
            </a:pPr>
          </a:p>
        </p:txBody>
      </p:sp>
      <p:sp>
        <p:nvSpPr>
          <p:cNvPr id="556" name="Shape 556"/>
          <p:cNvSpPr/>
          <p:nvPr/>
        </p:nvSpPr>
        <p:spPr>
          <a:xfrm>
            <a:off x="1362229" y="960407"/>
            <a:ext cx="46087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ALGORITHM ANALYSIS</a:t>
            </a:r>
          </a:p>
        </p:txBody>
      </p:sp>
      <p:pic>
        <p:nvPicPr>
          <p:cNvPr id="557" name="1_nkdi.png"/>
          <p:cNvPicPr>
            <a:picLocks noChangeAspect="1"/>
          </p:cNvPicPr>
          <p:nvPr/>
        </p:nvPicPr>
        <p:blipFill>
          <a:blip r:embed="rId5">
            <a:extLst/>
          </a:blip>
          <a:stretch>
            <a:fillRect/>
          </a:stretch>
        </p:blipFill>
        <p:spPr>
          <a:xfrm>
            <a:off x="1475426" y="1733902"/>
            <a:ext cx="4382393" cy="1102280"/>
          </a:xfrm>
          <a:prstGeom prst="rect">
            <a:avLst/>
          </a:prstGeom>
          <a:ln w="12700">
            <a:miter lim="400000"/>
          </a:ln>
        </p:spPr>
      </p:pic>
      <p:pic>
        <p:nvPicPr>
          <p:cNvPr id="558" name="Screen Shot 2016-06-01 at 1.19.19 PM.png"/>
          <p:cNvPicPr>
            <a:picLocks noChangeAspect="1"/>
          </p:cNvPicPr>
          <p:nvPr/>
        </p:nvPicPr>
        <p:blipFill>
          <a:blip r:embed="rId6">
            <a:extLst/>
          </a:blip>
          <a:srcRect l="0" t="16205" r="0" b="0"/>
          <a:stretch>
            <a:fillRect/>
          </a:stretch>
        </p:blipFill>
        <p:spPr>
          <a:xfrm>
            <a:off x="1087339" y="6477575"/>
            <a:ext cx="4193190" cy="97532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100"/>
                                  </p:stCondLst>
                                  <p:iterate type="el" backwards="0">
                                    <p:tmAbs val="0"/>
                                  </p:iterate>
                                  <p:childTnLst>
                                    <p:set>
                                      <p:cBhvr>
                                        <p:cTn id="6" fill="hold"/>
                                        <p:tgtEl>
                                          <p:spTgt spid="548"/>
                                        </p:tgtEl>
                                        <p:attrNameLst>
                                          <p:attrName>style.visibility</p:attrName>
                                        </p:attrNameLst>
                                      </p:cBhvr>
                                      <p:to>
                                        <p:strVal val="visible"/>
                                      </p:to>
                                    </p:set>
                                    <p:anim calcmode="lin" valueType="num">
                                      <p:cBhvr>
                                        <p:cTn id="7" dur="600" fill="hold"/>
                                        <p:tgtEl>
                                          <p:spTgt spid="548"/>
                                        </p:tgtEl>
                                        <p:attrNameLst>
                                          <p:attrName>ppt_x</p:attrName>
                                        </p:attrNameLst>
                                      </p:cBhvr>
                                      <p:tavLst>
                                        <p:tav tm="0">
                                          <p:val>
                                            <p:strVal val="#ppt_x"/>
                                          </p:val>
                                        </p:tav>
                                        <p:tav tm="100000">
                                          <p:val>
                                            <p:strVal val="#ppt_x"/>
                                          </p:val>
                                        </p:tav>
                                      </p:tavLst>
                                    </p:anim>
                                    <p:anim calcmode="lin" valueType="num">
                                      <p:cBhvr>
                                        <p:cTn id="8" dur="600" fill="hold"/>
                                        <p:tgtEl>
                                          <p:spTgt spid="548"/>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Class="entr" nodeType="afterEffect" presetSubtype="1" presetID="2" grpId="2" fill="hold">
                                  <p:stCondLst>
                                    <p:cond delay="0"/>
                                  </p:stCondLst>
                                  <p:iterate type="el" backwards="0">
                                    <p:tmAbs val="0"/>
                                  </p:iterate>
                                  <p:childTnLst>
                                    <p:set>
                                      <p:cBhvr>
                                        <p:cTn id="11" fill="hold"/>
                                        <p:tgtEl>
                                          <p:spTgt spid="552"/>
                                        </p:tgtEl>
                                        <p:attrNameLst>
                                          <p:attrName>style.visibility</p:attrName>
                                        </p:attrNameLst>
                                      </p:cBhvr>
                                      <p:to>
                                        <p:strVal val="visible"/>
                                      </p:to>
                                    </p:set>
                                    <p:anim calcmode="lin" valueType="num">
                                      <p:cBhvr>
                                        <p:cTn id="12" dur="600" fill="hold"/>
                                        <p:tgtEl>
                                          <p:spTgt spid="552"/>
                                        </p:tgtEl>
                                        <p:attrNameLst>
                                          <p:attrName>ppt_x</p:attrName>
                                        </p:attrNameLst>
                                      </p:cBhvr>
                                      <p:tavLst>
                                        <p:tav tm="0">
                                          <p:val>
                                            <p:strVal val="#ppt_x"/>
                                          </p:val>
                                        </p:tav>
                                        <p:tav tm="100000">
                                          <p:val>
                                            <p:strVal val="#ppt_x"/>
                                          </p:val>
                                        </p:tav>
                                      </p:tavLst>
                                    </p:anim>
                                    <p:anim calcmode="lin" valueType="num">
                                      <p:cBhvr>
                                        <p:cTn id="13" dur="600" fill="hold"/>
                                        <p:tgtEl>
                                          <p:spTgt spid="552"/>
                                        </p:tgtEl>
                                        <p:attrNameLst>
                                          <p:attrName>ppt_y</p:attrName>
                                        </p:attrNameLst>
                                      </p:cBhvr>
                                      <p:tavLst>
                                        <p:tav tm="0">
                                          <p:val>
                                            <p:strVal val="0-#ppt_h/2"/>
                                          </p:val>
                                        </p:tav>
                                        <p:tav tm="100000">
                                          <p:val>
                                            <p:strVal val="#ppt_y"/>
                                          </p:val>
                                        </p:tav>
                                      </p:tavLst>
                                    </p:anim>
                                  </p:childTnLst>
                                </p:cTn>
                              </p:par>
                            </p:childTnLst>
                          </p:cTn>
                        </p:par>
                        <p:par>
                          <p:cTn id="14" fill="hold">
                            <p:stCondLst>
                              <p:cond delay="1300"/>
                            </p:stCondLst>
                            <p:childTnLst>
                              <p:par>
                                <p:cTn id="15" presetClass="entr" nodeType="afterEffect" presetSubtype="1" presetID="2" grpId="3" fill="hold">
                                  <p:stCondLst>
                                    <p:cond delay="100"/>
                                  </p:stCondLst>
                                  <p:iterate type="el" backwards="0">
                                    <p:tmAbs val="0"/>
                                  </p:iterate>
                                  <p:childTnLst>
                                    <p:set>
                                      <p:cBhvr>
                                        <p:cTn id="16" fill="hold"/>
                                        <p:tgtEl>
                                          <p:spTgt spid="553"/>
                                        </p:tgtEl>
                                        <p:attrNameLst>
                                          <p:attrName>style.visibility</p:attrName>
                                        </p:attrNameLst>
                                      </p:cBhvr>
                                      <p:to>
                                        <p:strVal val="visible"/>
                                      </p:to>
                                    </p:set>
                                    <p:anim calcmode="lin" valueType="num">
                                      <p:cBhvr>
                                        <p:cTn id="17" dur="600" fill="hold"/>
                                        <p:tgtEl>
                                          <p:spTgt spid="553"/>
                                        </p:tgtEl>
                                        <p:attrNameLst>
                                          <p:attrName>ppt_x</p:attrName>
                                        </p:attrNameLst>
                                      </p:cBhvr>
                                      <p:tavLst>
                                        <p:tav tm="0">
                                          <p:val>
                                            <p:strVal val="#ppt_x"/>
                                          </p:val>
                                        </p:tav>
                                        <p:tav tm="100000">
                                          <p:val>
                                            <p:strVal val="#ppt_x"/>
                                          </p:val>
                                        </p:tav>
                                      </p:tavLst>
                                    </p:anim>
                                    <p:anim calcmode="lin" valueType="num">
                                      <p:cBhvr>
                                        <p:cTn id="18" dur="600" fill="hold"/>
                                        <p:tgtEl>
                                          <p:spTgt spid="553"/>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Class="entr" nodeType="afterEffect" presetSubtype="1" presetID="2" grpId="4" fill="hold">
                                  <p:stCondLst>
                                    <p:cond delay="100"/>
                                  </p:stCondLst>
                                  <p:iterate type="el" backwards="0">
                                    <p:tmAbs val="0"/>
                                  </p:iterate>
                                  <p:childTnLst>
                                    <p:set>
                                      <p:cBhvr>
                                        <p:cTn id="21" fill="hold"/>
                                        <p:tgtEl>
                                          <p:spTgt spid="550"/>
                                        </p:tgtEl>
                                        <p:attrNameLst>
                                          <p:attrName>style.visibility</p:attrName>
                                        </p:attrNameLst>
                                      </p:cBhvr>
                                      <p:to>
                                        <p:strVal val="visible"/>
                                      </p:to>
                                    </p:set>
                                    <p:anim calcmode="lin" valueType="num">
                                      <p:cBhvr>
                                        <p:cTn id="22" dur="600" fill="hold"/>
                                        <p:tgtEl>
                                          <p:spTgt spid="550"/>
                                        </p:tgtEl>
                                        <p:attrNameLst>
                                          <p:attrName>ppt_x</p:attrName>
                                        </p:attrNameLst>
                                      </p:cBhvr>
                                      <p:tavLst>
                                        <p:tav tm="0">
                                          <p:val>
                                            <p:strVal val="#ppt_x"/>
                                          </p:val>
                                        </p:tav>
                                        <p:tav tm="100000">
                                          <p:val>
                                            <p:strVal val="#ppt_x"/>
                                          </p:val>
                                        </p:tav>
                                      </p:tavLst>
                                    </p:anim>
                                    <p:anim calcmode="lin" valueType="num">
                                      <p:cBhvr>
                                        <p:cTn id="23" dur="600" fill="hold"/>
                                        <p:tgtEl>
                                          <p:spTgt spid="550"/>
                                        </p:tgtEl>
                                        <p:attrNameLst>
                                          <p:attrName>ppt_y</p:attrName>
                                        </p:attrNameLst>
                                      </p:cBhvr>
                                      <p:tavLst>
                                        <p:tav tm="0">
                                          <p:val>
                                            <p:strVal val="0-#ppt_h/2"/>
                                          </p:val>
                                        </p:tav>
                                        <p:tav tm="100000">
                                          <p:val>
                                            <p:strVal val="#ppt_y"/>
                                          </p:val>
                                        </p:tav>
                                      </p:tavLst>
                                    </p:anim>
                                  </p:childTnLst>
                                </p:cTn>
                              </p:par>
                            </p:childTnLst>
                          </p:cTn>
                        </p:par>
                        <p:par>
                          <p:cTn id="24" fill="hold">
                            <p:stCondLst>
                              <p:cond delay="2700"/>
                            </p:stCondLst>
                            <p:childTnLst>
                              <p:par>
                                <p:cTn id="25" presetClass="entr" nodeType="afterEffect" presetSubtype="1" presetID="2" grpId="5" fill="hold">
                                  <p:stCondLst>
                                    <p:cond delay="100"/>
                                  </p:stCondLst>
                                  <p:iterate type="el" backwards="0">
                                    <p:tmAbs val="0"/>
                                  </p:iterate>
                                  <p:childTnLst>
                                    <p:set>
                                      <p:cBhvr>
                                        <p:cTn id="26" fill="hold"/>
                                        <p:tgtEl>
                                          <p:spTgt spid="549"/>
                                        </p:tgtEl>
                                        <p:attrNameLst>
                                          <p:attrName>style.visibility</p:attrName>
                                        </p:attrNameLst>
                                      </p:cBhvr>
                                      <p:to>
                                        <p:strVal val="visible"/>
                                      </p:to>
                                    </p:set>
                                    <p:anim calcmode="lin" valueType="num">
                                      <p:cBhvr>
                                        <p:cTn id="27" dur="600" fill="hold"/>
                                        <p:tgtEl>
                                          <p:spTgt spid="549"/>
                                        </p:tgtEl>
                                        <p:attrNameLst>
                                          <p:attrName>ppt_x</p:attrName>
                                        </p:attrNameLst>
                                      </p:cBhvr>
                                      <p:tavLst>
                                        <p:tav tm="0">
                                          <p:val>
                                            <p:strVal val="#ppt_x"/>
                                          </p:val>
                                        </p:tav>
                                        <p:tav tm="100000">
                                          <p:val>
                                            <p:strVal val="#ppt_x"/>
                                          </p:val>
                                        </p:tav>
                                      </p:tavLst>
                                    </p:anim>
                                    <p:anim calcmode="lin" valueType="num">
                                      <p:cBhvr>
                                        <p:cTn id="28" dur="600" fill="hold"/>
                                        <p:tgtEl>
                                          <p:spTgt spid="549"/>
                                        </p:tgtEl>
                                        <p:attrNameLst>
                                          <p:attrName>ppt_y</p:attrName>
                                        </p:attrNameLst>
                                      </p:cBhvr>
                                      <p:tavLst>
                                        <p:tav tm="0">
                                          <p:val>
                                            <p:strVal val="0-#ppt_h/2"/>
                                          </p:val>
                                        </p:tav>
                                        <p:tav tm="100000">
                                          <p:val>
                                            <p:strVal val="#ppt_y"/>
                                          </p:val>
                                        </p:tav>
                                      </p:tavLst>
                                    </p:anim>
                                  </p:childTnLst>
                                </p:cTn>
                              </p:par>
                            </p:childTnLst>
                          </p:cTn>
                        </p:par>
                        <p:par>
                          <p:cTn id="29" fill="hold">
                            <p:stCondLst>
                              <p:cond delay="3400"/>
                            </p:stCondLst>
                            <p:childTnLst>
                              <p:par>
                                <p:cTn id="30" presetClass="entr" nodeType="afterEffect" presetSubtype="1" presetID="2" grpId="6" fill="hold">
                                  <p:stCondLst>
                                    <p:cond delay="100"/>
                                  </p:stCondLst>
                                  <p:iterate type="el" backwards="0">
                                    <p:tmAbs val="0"/>
                                  </p:iterate>
                                  <p:childTnLst>
                                    <p:set>
                                      <p:cBhvr>
                                        <p:cTn id="31" fill="hold"/>
                                        <p:tgtEl>
                                          <p:spTgt spid="554"/>
                                        </p:tgtEl>
                                        <p:attrNameLst>
                                          <p:attrName>style.visibility</p:attrName>
                                        </p:attrNameLst>
                                      </p:cBhvr>
                                      <p:to>
                                        <p:strVal val="visible"/>
                                      </p:to>
                                    </p:set>
                                    <p:anim calcmode="lin" valueType="num">
                                      <p:cBhvr>
                                        <p:cTn id="32" dur="600" fill="hold"/>
                                        <p:tgtEl>
                                          <p:spTgt spid="554"/>
                                        </p:tgtEl>
                                        <p:attrNameLst>
                                          <p:attrName>ppt_x</p:attrName>
                                        </p:attrNameLst>
                                      </p:cBhvr>
                                      <p:tavLst>
                                        <p:tav tm="0">
                                          <p:val>
                                            <p:strVal val="#ppt_x"/>
                                          </p:val>
                                        </p:tav>
                                        <p:tav tm="100000">
                                          <p:val>
                                            <p:strVal val="#ppt_x"/>
                                          </p:val>
                                        </p:tav>
                                      </p:tavLst>
                                    </p:anim>
                                    <p:anim calcmode="lin" valueType="num">
                                      <p:cBhvr>
                                        <p:cTn id="33" dur="600" fill="hold"/>
                                        <p:tgtEl>
                                          <p:spTgt spid="554"/>
                                        </p:tgtEl>
                                        <p:attrNameLst>
                                          <p:attrName>ppt_y</p:attrName>
                                        </p:attrNameLst>
                                      </p:cBhvr>
                                      <p:tavLst>
                                        <p:tav tm="0">
                                          <p:val>
                                            <p:strVal val="0-#ppt_h/2"/>
                                          </p:val>
                                        </p:tav>
                                        <p:tav tm="100000">
                                          <p:val>
                                            <p:strVal val="#ppt_y"/>
                                          </p:val>
                                        </p:tav>
                                      </p:tavLst>
                                    </p:anim>
                                  </p:childTnLst>
                                </p:cTn>
                              </p:par>
                            </p:childTnLst>
                          </p:cTn>
                        </p:par>
                        <p:par>
                          <p:cTn id="34" fill="hold">
                            <p:stCondLst>
                              <p:cond delay="4100"/>
                            </p:stCondLst>
                            <p:childTnLst>
                              <p:par>
                                <p:cTn id="35" presetClass="entr" nodeType="afterEffect" presetSubtype="1" presetID="2" grpId="7" fill="hold">
                                  <p:stCondLst>
                                    <p:cond delay="100"/>
                                  </p:stCondLst>
                                  <p:iterate type="el" backwards="0">
                                    <p:tmAbs val="0"/>
                                  </p:iterate>
                                  <p:childTnLst>
                                    <p:set>
                                      <p:cBhvr>
                                        <p:cTn id="36" fill="hold"/>
                                        <p:tgtEl>
                                          <p:spTgt spid="555"/>
                                        </p:tgtEl>
                                        <p:attrNameLst>
                                          <p:attrName>style.visibility</p:attrName>
                                        </p:attrNameLst>
                                      </p:cBhvr>
                                      <p:to>
                                        <p:strVal val="visible"/>
                                      </p:to>
                                    </p:set>
                                    <p:anim calcmode="lin" valueType="num">
                                      <p:cBhvr>
                                        <p:cTn id="37" dur="600" fill="hold"/>
                                        <p:tgtEl>
                                          <p:spTgt spid="555"/>
                                        </p:tgtEl>
                                        <p:attrNameLst>
                                          <p:attrName>ppt_x</p:attrName>
                                        </p:attrNameLst>
                                      </p:cBhvr>
                                      <p:tavLst>
                                        <p:tav tm="0">
                                          <p:val>
                                            <p:strVal val="#ppt_x"/>
                                          </p:val>
                                        </p:tav>
                                        <p:tav tm="100000">
                                          <p:val>
                                            <p:strVal val="#ppt_x"/>
                                          </p:val>
                                        </p:tav>
                                      </p:tavLst>
                                    </p:anim>
                                    <p:anim calcmode="lin" valueType="num">
                                      <p:cBhvr>
                                        <p:cTn id="38" dur="600" fill="hold"/>
                                        <p:tgtEl>
                                          <p:spTgt spid="555"/>
                                        </p:tgtEl>
                                        <p:attrNameLst>
                                          <p:attrName>ppt_y</p:attrName>
                                        </p:attrNameLst>
                                      </p:cBhvr>
                                      <p:tavLst>
                                        <p:tav tm="0">
                                          <p:val>
                                            <p:strVal val="0-#ppt_h/2"/>
                                          </p:val>
                                        </p:tav>
                                        <p:tav tm="100000">
                                          <p:val>
                                            <p:strVal val="#ppt_y"/>
                                          </p:val>
                                        </p:tav>
                                      </p:tavLst>
                                    </p:anim>
                                  </p:childTnLst>
                                </p:cTn>
                              </p:par>
                            </p:childTnLst>
                          </p:cTn>
                        </p:par>
                        <p:par>
                          <p:cTn id="39" fill="hold">
                            <p:stCondLst>
                              <p:cond delay="4800"/>
                            </p:stCondLst>
                            <p:childTnLst>
                              <p:par>
                                <p:cTn id="40" presetClass="entr" nodeType="afterEffect" presetSubtype="1" presetID="2" grpId="8" fill="hold">
                                  <p:stCondLst>
                                    <p:cond delay="100"/>
                                  </p:stCondLst>
                                  <p:iterate type="el" backwards="0">
                                    <p:tmAbs val="0"/>
                                  </p:iterate>
                                  <p:childTnLst>
                                    <p:set>
                                      <p:cBhvr>
                                        <p:cTn id="41" fill="hold"/>
                                        <p:tgtEl>
                                          <p:spTgt spid="551"/>
                                        </p:tgtEl>
                                        <p:attrNameLst>
                                          <p:attrName>style.visibility</p:attrName>
                                        </p:attrNameLst>
                                      </p:cBhvr>
                                      <p:to>
                                        <p:strVal val="visible"/>
                                      </p:to>
                                    </p:set>
                                    <p:anim calcmode="lin" valueType="num">
                                      <p:cBhvr>
                                        <p:cTn id="42" dur="600" fill="hold"/>
                                        <p:tgtEl>
                                          <p:spTgt spid="551"/>
                                        </p:tgtEl>
                                        <p:attrNameLst>
                                          <p:attrName>ppt_x</p:attrName>
                                        </p:attrNameLst>
                                      </p:cBhvr>
                                      <p:tavLst>
                                        <p:tav tm="0">
                                          <p:val>
                                            <p:strVal val="#ppt_x"/>
                                          </p:val>
                                        </p:tav>
                                        <p:tav tm="100000">
                                          <p:val>
                                            <p:strVal val="#ppt_x"/>
                                          </p:val>
                                        </p:tav>
                                      </p:tavLst>
                                    </p:anim>
                                    <p:anim calcmode="lin" valueType="num">
                                      <p:cBhvr>
                                        <p:cTn id="43" dur="600" fill="hold"/>
                                        <p:tgtEl>
                                          <p:spTgt spid="551"/>
                                        </p:tgtEl>
                                        <p:attrNameLst>
                                          <p:attrName>ppt_y</p:attrName>
                                        </p:attrNameLst>
                                      </p:cBhvr>
                                      <p:tavLst>
                                        <p:tav tm="0">
                                          <p:val>
                                            <p:strVal val="0-#ppt_h/2"/>
                                          </p:val>
                                        </p:tav>
                                        <p:tav tm="100000">
                                          <p:val>
                                            <p:strVal val="#ppt_y"/>
                                          </p:val>
                                        </p:tav>
                                      </p:tavLst>
                                    </p:anim>
                                  </p:childTnLst>
                                </p:cTn>
                              </p:par>
                            </p:childTnLst>
                          </p:cTn>
                        </p:par>
                        <p:par>
                          <p:cTn id="44" fill="hold">
                            <p:stCondLst>
                              <p:cond delay="5500"/>
                            </p:stCondLst>
                            <p:childTnLst>
                              <p:par>
                                <p:cTn id="45" presetClass="entr" nodeType="afterEffect" presetSubtype="1" presetID="2" grpId="9" fill="hold">
                                  <p:stCondLst>
                                    <p:cond delay="100"/>
                                  </p:stCondLst>
                                  <p:iterate type="el" backwards="0">
                                    <p:tmAbs val="0"/>
                                  </p:iterate>
                                  <p:childTnLst>
                                    <p:set>
                                      <p:cBhvr>
                                        <p:cTn id="46" fill="hold"/>
                                        <p:tgtEl>
                                          <p:spTgt spid="544"/>
                                        </p:tgtEl>
                                        <p:attrNameLst>
                                          <p:attrName>style.visibility</p:attrName>
                                        </p:attrNameLst>
                                      </p:cBhvr>
                                      <p:to>
                                        <p:strVal val="visible"/>
                                      </p:to>
                                    </p:set>
                                    <p:anim calcmode="lin" valueType="num">
                                      <p:cBhvr>
                                        <p:cTn id="47" dur="800" fill="hold"/>
                                        <p:tgtEl>
                                          <p:spTgt spid="544"/>
                                        </p:tgtEl>
                                        <p:attrNameLst>
                                          <p:attrName>ppt_x</p:attrName>
                                        </p:attrNameLst>
                                      </p:cBhvr>
                                      <p:tavLst>
                                        <p:tav tm="0">
                                          <p:val>
                                            <p:strVal val="#ppt_x"/>
                                          </p:val>
                                        </p:tav>
                                        <p:tav tm="100000">
                                          <p:val>
                                            <p:strVal val="#ppt_x"/>
                                          </p:val>
                                        </p:tav>
                                      </p:tavLst>
                                    </p:anim>
                                    <p:anim calcmode="lin" valueType="num">
                                      <p:cBhvr>
                                        <p:cTn id="48" dur="800" fill="hold"/>
                                        <p:tgtEl>
                                          <p:spTgt spid="544"/>
                                        </p:tgtEl>
                                        <p:attrNameLst>
                                          <p:attrName>ppt_y</p:attrName>
                                        </p:attrNameLst>
                                      </p:cBhvr>
                                      <p:tavLst>
                                        <p:tav tm="0">
                                          <p:val>
                                            <p:strVal val="0-#ppt_h/2"/>
                                          </p:val>
                                        </p:tav>
                                        <p:tav tm="100000">
                                          <p:val>
                                            <p:strVal val="#ppt_y"/>
                                          </p:val>
                                        </p:tav>
                                      </p:tavLst>
                                    </p:anim>
                                  </p:childTnLst>
                                </p:cTn>
                              </p:par>
                            </p:childTnLst>
                          </p:cTn>
                        </p:par>
                        <p:par>
                          <p:cTn id="49" fill="hold">
                            <p:stCondLst>
                              <p:cond delay="6400"/>
                            </p:stCondLst>
                            <p:childTnLst>
                              <p:par>
                                <p:cTn id="50" presetClass="entr" nodeType="afterEffect" presetSubtype="1" presetID="2" grpId="10" fill="hold">
                                  <p:stCondLst>
                                    <p:cond delay="0"/>
                                  </p:stCondLst>
                                  <p:iterate type="el" backwards="0">
                                    <p:tmAbs val="0"/>
                                  </p:iterate>
                                  <p:childTnLst>
                                    <p:set>
                                      <p:cBhvr>
                                        <p:cTn id="51" fill="hold"/>
                                        <p:tgtEl>
                                          <p:spTgt spid="545"/>
                                        </p:tgtEl>
                                        <p:attrNameLst>
                                          <p:attrName>style.visibility</p:attrName>
                                        </p:attrNameLst>
                                      </p:cBhvr>
                                      <p:to>
                                        <p:strVal val="visible"/>
                                      </p:to>
                                    </p:set>
                                    <p:anim calcmode="lin" valueType="num">
                                      <p:cBhvr>
                                        <p:cTn id="52" dur="800" fill="hold"/>
                                        <p:tgtEl>
                                          <p:spTgt spid="545"/>
                                        </p:tgtEl>
                                        <p:attrNameLst>
                                          <p:attrName>ppt_x</p:attrName>
                                        </p:attrNameLst>
                                      </p:cBhvr>
                                      <p:tavLst>
                                        <p:tav tm="0">
                                          <p:val>
                                            <p:strVal val="#ppt_x"/>
                                          </p:val>
                                        </p:tav>
                                        <p:tav tm="100000">
                                          <p:val>
                                            <p:strVal val="#ppt_x"/>
                                          </p:val>
                                        </p:tav>
                                      </p:tavLst>
                                    </p:anim>
                                    <p:anim calcmode="lin" valueType="num">
                                      <p:cBhvr>
                                        <p:cTn id="53" dur="800" fill="hold"/>
                                        <p:tgtEl>
                                          <p:spTgt spid="545"/>
                                        </p:tgtEl>
                                        <p:attrNameLst>
                                          <p:attrName>ppt_y</p:attrName>
                                        </p:attrNameLst>
                                      </p:cBhvr>
                                      <p:tavLst>
                                        <p:tav tm="0">
                                          <p:val>
                                            <p:strVal val="0-#ppt_h/2"/>
                                          </p:val>
                                        </p:tav>
                                        <p:tav tm="100000">
                                          <p:val>
                                            <p:strVal val="#ppt_y"/>
                                          </p:val>
                                        </p:tav>
                                      </p:tavLst>
                                    </p:anim>
                                  </p:childTnLst>
                                </p:cTn>
                              </p:par>
                            </p:childTnLst>
                          </p:cTn>
                        </p:par>
                        <p:par>
                          <p:cTn id="54" fill="hold">
                            <p:stCondLst>
                              <p:cond delay="7200"/>
                            </p:stCondLst>
                            <p:childTnLst>
                              <p:par>
                                <p:cTn id="55" presetClass="entr" nodeType="afterEffect" presetSubtype="1" presetID="2" grpId="11" fill="hold">
                                  <p:stCondLst>
                                    <p:cond delay="100"/>
                                  </p:stCondLst>
                                  <p:iterate type="el" backwards="0">
                                    <p:tmAbs val="0"/>
                                  </p:iterate>
                                  <p:childTnLst>
                                    <p:set>
                                      <p:cBhvr>
                                        <p:cTn id="56" fill="hold"/>
                                        <p:tgtEl>
                                          <p:spTgt spid="546"/>
                                        </p:tgtEl>
                                        <p:attrNameLst>
                                          <p:attrName>style.visibility</p:attrName>
                                        </p:attrNameLst>
                                      </p:cBhvr>
                                      <p:to>
                                        <p:strVal val="visible"/>
                                      </p:to>
                                    </p:set>
                                    <p:anim calcmode="lin" valueType="num">
                                      <p:cBhvr>
                                        <p:cTn id="57" dur="800" fill="hold"/>
                                        <p:tgtEl>
                                          <p:spTgt spid="546"/>
                                        </p:tgtEl>
                                        <p:attrNameLst>
                                          <p:attrName>ppt_x</p:attrName>
                                        </p:attrNameLst>
                                      </p:cBhvr>
                                      <p:tavLst>
                                        <p:tav tm="0">
                                          <p:val>
                                            <p:strVal val="#ppt_x"/>
                                          </p:val>
                                        </p:tav>
                                        <p:tav tm="100000">
                                          <p:val>
                                            <p:strVal val="#ppt_x"/>
                                          </p:val>
                                        </p:tav>
                                      </p:tavLst>
                                    </p:anim>
                                    <p:anim calcmode="lin" valueType="num">
                                      <p:cBhvr>
                                        <p:cTn id="58" dur="800" fill="hold"/>
                                        <p:tgtEl>
                                          <p:spTgt spid="546"/>
                                        </p:tgtEl>
                                        <p:attrNameLst>
                                          <p:attrName>ppt_y</p:attrName>
                                        </p:attrNameLst>
                                      </p:cBhvr>
                                      <p:tavLst>
                                        <p:tav tm="0">
                                          <p:val>
                                            <p:strVal val="0-#ppt_h/2"/>
                                          </p:val>
                                        </p:tav>
                                        <p:tav tm="100000">
                                          <p:val>
                                            <p:strVal val="#ppt_y"/>
                                          </p:val>
                                        </p:tav>
                                      </p:tavLst>
                                    </p:anim>
                                  </p:childTnLst>
                                </p:cTn>
                              </p:par>
                            </p:childTnLst>
                          </p:cTn>
                        </p:par>
                        <p:par>
                          <p:cTn id="59" fill="hold">
                            <p:stCondLst>
                              <p:cond delay="8100"/>
                            </p:stCondLst>
                            <p:childTnLst>
                              <p:par>
                                <p:cTn id="60" presetClass="entr" nodeType="afterEffect" presetSubtype="1" presetID="2" grpId="12" fill="hold">
                                  <p:stCondLst>
                                    <p:cond delay="100"/>
                                  </p:stCondLst>
                                  <p:iterate type="el" backwards="0">
                                    <p:tmAbs val="0"/>
                                  </p:iterate>
                                  <p:childTnLst>
                                    <p:set>
                                      <p:cBhvr>
                                        <p:cTn id="61" fill="hold"/>
                                        <p:tgtEl>
                                          <p:spTgt spid="547"/>
                                        </p:tgtEl>
                                        <p:attrNameLst>
                                          <p:attrName>style.visibility</p:attrName>
                                        </p:attrNameLst>
                                      </p:cBhvr>
                                      <p:to>
                                        <p:strVal val="visible"/>
                                      </p:to>
                                    </p:set>
                                    <p:anim calcmode="lin" valueType="num">
                                      <p:cBhvr>
                                        <p:cTn id="62" dur="800" fill="hold"/>
                                        <p:tgtEl>
                                          <p:spTgt spid="547"/>
                                        </p:tgtEl>
                                        <p:attrNameLst>
                                          <p:attrName>ppt_x</p:attrName>
                                        </p:attrNameLst>
                                      </p:cBhvr>
                                      <p:tavLst>
                                        <p:tav tm="0">
                                          <p:val>
                                            <p:strVal val="#ppt_x"/>
                                          </p:val>
                                        </p:tav>
                                        <p:tav tm="100000">
                                          <p:val>
                                            <p:strVal val="#ppt_x"/>
                                          </p:val>
                                        </p:tav>
                                      </p:tavLst>
                                    </p:anim>
                                    <p:anim calcmode="lin" valueType="num">
                                      <p:cBhvr>
                                        <p:cTn id="63" dur="800" fill="hold"/>
                                        <p:tgtEl>
                                          <p:spTgt spid="547"/>
                                        </p:tgtEl>
                                        <p:attrNameLst>
                                          <p:attrName>ppt_y</p:attrName>
                                        </p:attrNameLst>
                                      </p:cBhvr>
                                      <p:tavLst>
                                        <p:tav tm="0">
                                          <p:val>
                                            <p:strVal val="0-#ppt_h/2"/>
                                          </p:val>
                                        </p:tav>
                                        <p:tav tm="100000">
                                          <p:val>
                                            <p:strVal val="#ppt_y"/>
                                          </p:val>
                                        </p:tav>
                                      </p:tavLst>
                                    </p:anim>
                                  </p:childTnLst>
                                </p:cTn>
                              </p:par>
                            </p:childTnLst>
                          </p:cTn>
                        </p:par>
                        <p:par>
                          <p:cTn id="64" fill="hold">
                            <p:stCondLst>
                              <p:cond delay="9000"/>
                            </p:stCondLst>
                            <p:childTnLst>
                              <p:par>
                                <p:cTn id="65" presetClass="entr" nodeType="afterEffect" presetSubtype="1" presetID="2" grpId="13" fill="hold">
                                  <p:stCondLst>
                                    <p:cond delay="0"/>
                                  </p:stCondLst>
                                  <p:iterate type="el" backwards="0">
                                    <p:tmAbs val="0"/>
                                  </p:iterate>
                                  <p:childTnLst>
                                    <p:set>
                                      <p:cBhvr>
                                        <p:cTn id="66" fill="hold"/>
                                        <p:tgtEl>
                                          <p:spTgt spid="542"/>
                                        </p:tgtEl>
                                        <p:attrNameLst>
                                          <p:attrName>style.visibility</p:attrName>
                                        </p:attrNameLst>
                                      </p:cBhvr>
                                      <p:to>
                                        <p:strVal val="visible"/>
                                      </p:to>
                                    </p:set>
                                    <p:anim calcmode="lin" valueType="num">
                                      <p:cBhvr>
                                        <p:cTn id="67" dur="800" fill="hold"/>
                                        <p:tgtEl>
                                          <p:spTgt spid="542"/>
                                        </p:tgtEl>
                                        <p:attrNameLst>
                                          <p:attrName>ppt_x</p:attrName>
                                        </p:attrNameLst>
                                      </p:cBhvr>
                                      <p:tavLst>
                                        <p:tav tm="0">
                                          <p:val>
                                            <p:strVal val="#ppt_x"/>
                                          </p:val>
                                        </p:tav>
                                        <p:tav tm="100000">
                                          <p:val>
                                            <p:strVal val="#ppt_x"/>
                                          </p:val>
                                        </p:tav>
                                      </p:tavLst>
                                    </p:anim>
                                    <p:anim calcmode="lin" valueType="num">
                                      <p:cBhvr>
                                        <p:cTn id="68" dur="800" fill="hold"/>
                                        <p:tgtEl>
                                          <p:spTgt spid="542"/>
                                        </p:tgtEl>
                                        <p:attrNameLst>
                                          <p:attrName>ppt_y</p:attrName>
                                        </p:attrNameLst>
                                      </p:cBhvr>
                                      <p:tavLst>
                                        <p:tav tm="0">
                                          <p:val>
                                            <p:strVal val="0-#ppt_h/2"/>
                                          </p:val>
                                        </p:tav>
                                        <p:tav tm="100000">
                                          <p:val>
                                            <p:strVal val="#ppt_y"/>
                                          </p:val>
                                        </p:tav>
                                      </p:tavLst>
                                    </p:anim>
                                  </p:childTnLst>
                                </p:cTn>
                              </p:par>
                            </p:childTnLst>
                          </p:cTn>
                        </p:par>
                        <p:par>
                          <p:cTn id="69" fill="hold">
                            <p:stCondLst>
                              <p:cond delay="9800"/>
                            </p:stCondLst>
                            <p:childTnLst>
                              <p:par>
                                <p:cTn id="70" presetClass="entr" nodeType="afterEffect" presetSubtype="1" presetID="2" grpId="14" fill="hold">
                                  <p:stCondLst>
                                    <p:cond delay="100"/>
                                  </p:stCondLst>
                                  <p:iterate type="el" backwards="0">
                                    <p:tmAbs val="0"/>
                                  </p:iterate>
                                  <p:childTnLst>
                                    <p:set>
                                      <p:cBhvr>
                                        <p:cTn id="71" fill="hold"/>
                                        <p:tgtEl>
                                          <p:spTgt spid="543"/>
                                        </p:tgtEl>
                                        <p:attrNameLst>
                                          <p:attrName>style.visibility</p:attrName>
                                        </p:attrNameLst>
                                      </p:cBhvr>
                                      <p:to>
                                        <p:strVal val="visible"/>
                                      </p:to>
                                    </p:set>
                                    <p:anim calcmode="lin" valueType="num">
                                      <p:cBhvr>
                                        <p:cTn id="72" dur="800" fill="hold"/>
                                        <p:tgtEl>
                                          <p:spTgt spid="543"/>
                                        </p:tgtEl>
                                        <p:attrNameLst>
                                          <p:attrName>ppt_x</p:attrName>
                                        </p:attrNameLst>
                                      </p:cBhvr>
                                      <p:tavLst>
                                        <p:tav tm="0">
                                          <p:val>
                                            <p:strVal val="#ppt_x"/>
                                          </p:val>
                                        </p:tav>
                                        <p:tav tm="100000">
                                          <p:val>
                                            <p:strVal val="#ppt_x"/>
                                          </p:val>
                                        </p:tav>
                                      </p:tavLst>
                                    </p:anim>
                                    <p:anim calcmode="lin" valueType="num">
                                      <p:cBhvr>
                                        <p:cTn id="73" dur="800" fill="hold"/>
                                        <p:tgtEl>
                                          <p:spTgt spid="543"/>
                                        </p:tgtEl>
                                        <p:attrNameLst>
                                          <p:attrName>ppt_y</p:attrName>
                                        </p:attrNameLst>
                                      </p:cBhvr>
                                      <p:tavLst>
                                        <p:tav tm="0">
                                          <p:val>
                                            <p:strVal val="0-#ppt_h/2"/>
                                          </p:val>
                                        </p:tav>
                                        <p:tav tm="100000">
                                          <p:val>
                                            <p:strVal val="#ppt_y"/>
                                          </p:val>
                                        </p:tav>
                                      </p:tavLst>
                                    </p:anim>
                                  </p:childTnLst>
                                </p:cTn>
                              </p:par>
                            </p:childTnLst>
                          </p:cTn>
                        </p:par>
                        <p:par>
                          <p:cTn id="74" fill="hold">
                            <p:stCondLst>
                              <p:cond delay="10700"/>
                            </p:stCondLst>
                            <p:childTnLst>
                              <p:par>
                                <p:cTn id="75" presetClass="entr" nodeType="afterEffect" presetSubtype="1" presetID="2" grpId="15" fill="hold">
                                  <p:stCondLst>
                                    <p:cond delay="0"/>
                                  </p:stCondLst>
                                  <p:iterate type="el" backwards="0">
                                    <p:tmAbs val="0"/>
                                  </p:iterate>
                                  <p:childTnLst>
                                    <p:set>
                                      <p:cBhvr>
                                        <p:cTn id="76" fill="hold"/>
                                        <p:tgtEl>
                                          <p:spTgt spid="541"/>
                                        </p:tgtEl>
                                        <p:attrNameLst>
                                          <p:attrName>style.visibility</p:attrName>
                                        </p:attrNameLst>
                                      </p:cBhvr>
                                      <p:to>
                                        <p:strVal val="visible"/>
                                      </p:to>
                                    </p:set>
                                    <p:anim calcmode="lin" valueType="num">
                                      <p:cBhvr>
                                        <p:cTn id="77" dur="800" fill="hold"/>
                                        <p:tgtEl>
                                          <p:spTgt spid="541"/>
                                        </p:tgtEl>
                                        <p:attrNameLst>
                                          <p:attrName>ppt_x</p:attrName>
                                        </p:attrNameLst>
                                      </p:cBhvr>
                                      <p:tavLst>
                                        <p:tav tm="0">
                                          <p:val>
                                            <p:strVal val="#ppt_x"/>
                                          </p:val>
                                        </p:tav>
                                        <p:tav tm="100000">
                                          <p:val>
                                            <p:strVal val="#ppt_x"/>
                                          </p:val>
                                        </p:tav>
                                      </p:tavLst>
                                    </p:anim>
                                    <p:anim calcmode="lin" valueType="num">
                                      <p:cBhvr>
                                        <p:cTn id="78" dur="800" fill="hold"/>
                                        <p:tgtEl>
                                          <p:spTgt spid="541"/>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ID="9" grpId="16" fill="hold">
                                  <p:stCondLst>
                                    <p:cond delay="0"/>
                                  </p:stCondLst>
                                  <p:iterate type="el" backwards="0">
                                    <p:tmAbs val="0"/>
                                  </p:iterate>
                                  <p:childTnLst>
                                    <p:set>
                                      <p:cBhvr>
                                        <p:cTn id="82" fill="hold"/>
                                        <p:tgtEl>
                                          <p:spTgt spid="540"/>
                                        </p:tgtEl>
                                        <p:attrNameLst>
                                          <p:attrName>style.visibility</p:attrName>
                                        </p:attrNameLst>
                                      </p:cBhvr>
                                      <p:to>
                                        <p:strVal val="visible"/>
                                      </p:to>
                                    </p:set>
                                    <p:animEffect filter="dissolve" transition="in">
                                      <p:cBhvr>
                                        <p:cTn id="83" dur="1000"/>
                                        <p:tgtEl>
                                          <p:spTgt spid="540"/>
                                        </p:tgtEl>
                                      </p:cBhvr>
                                    </p:animEffect>
                                  </p:childTnLst>
                                </p:cTn>
                              </p:par>
                            </p:childTnLst>
                          </p:cTn>
                        </p:par>
                      </p:childTnLst>
                    </p:cTn>
                  </p:par>
                  <p:par>
                    <p:cTn id="84" fill="hold">
                      <p:stCondLst>
                        <p:cond delay="indefinite"/>
                      </p:stCondLst>
                      <p:childTnLst>
                        <p:par>
                          <p:cTn id="85" fill="hold">
                            <p:stCondLst>
                              <p:cond delay="0"/>
                            </p:stCondLst>
                            <p:childTnLst>
                              <p:par>
                                <p:cTn id="86" presetClass="entr" nodeType="clickEffect" presetID="9" grpId="17" fill="hold">
                                  <p:stCondLst>
                                    <p:cond delay="0"/>
                                  </p:stCondLst>
                                  <p:iterate type="el" backwards="0">
                                    <p:tmAbs val="0"/>
                                  </p:iterate>
                                  <p:childTnLst>
                                    <p:set>
                                      <p:cBhvr>
                                        <p:cTn id="87" fill="hold"/>
                                        <p:tgtEl>
                                          <p:spTgt spid="558"/>
                                        </p:tgtEl>
                                        <p:attrNameLst>
                                          <p:attrName>style.visibility</p:attrName>
                                        </p:attrNameLst>
                                      </p:cBhvr>
                                      <p:to>
                                        <p:strVal val="visible"/>
                                      </p:to>
                                    </p:set>
                                    <p:animEffect filter="dissolve" transition="in">
                                      <p:cBhvr>
                                        <p:cTn id="88"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2" grpId="2"/>
      <p:bldP build="whole" bldLvl="1" animBg="1" rev="0" advAuto="0" spid="547" grpId="12"/>
      <p:bldP build="whole" bldLvl="1" animBg="1" rev="0" advAuto="0" spid="544" grpId="9"/>
      <p:bldP build="whole" bldLvl="1" animBg="1" rev="0" advAuto="0" spid="553" grpId="3"/>
      <p:bldP build="whole" bldLvl="1" animBg="1" rev="0" advAuto="0" spid="541" grpId="15"/>
      <p:bldP build="whole" bldLvl="1" animBg="1" rev="0" advAuto="0" spid="554" grpId="6"/>
      <p:bldP build="whole" bldLvl="1" animBg="1" rev="0" advAuto="0" spid="543" grpId="14"/>
      <p:bldP build="whole" bldLvl="1" animBg="1" rev="0" advAuto="0" spid="546" grpId="11"/>
      <p:bldP build="whole" bldLvl="1" animBg="1" rev="0" advAuto="0" spid="549" grpId="5"/>
      <p:bldP build="whole" bldLvl="1" animBg="1" rev="0" advAuto="0" spid="555" grpId="7"/>
      <p:bldP build="whole" bldLvl="1" animBg="1" rev="0" advAuto="0" spid="558" grpId="17"/>
      <p:bldP build="whole" bldLvl="1" animBg="1" rev="0" advAuto="0" spid="540" grpId="16"/>
      <p:bldP build="whole" bldLvl="1" animBg="1" rev="0" advAuto="0" spid="542" grpId="13"/>
      <p:bldP build="whole" bldLvl="1" animBg="1" rev="0" advAuto="0" spid="551" grpId="8"/>
      <p:bldP build="whole" bldLvl="1" animBg="1" rev="0" advAuto="0" spid="548" grpId="1"/>
      <p:bldP build="whole" bldLvl="1" animBg="1" rev="0" advAuto="0" spid="545" grpId="10"/>
      <p:bldP build="whole" bldLvl="1" animBg="1" rev="0" advAuto="0" spid="550" grpId="4"/>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2" name="Screen Shot 2016-06-01 at 1.19.19 PM.png"/>
          <p:cNvPicPr>
            <a:picLocks noChangeAspect="1"/>
          </p:cNvPicPr>
          <p:nvPr/>
        </p:nvPicPr>
        <p:blipFill>
          <a:blip r:embed="rId3">
            <a:extLst/>
          </a:blip>
          <a:stretch>
            <a:fillRect/>
          </a:stretch>
        </p:blipFill>
        <p:spPr>
          <a:xfrm>
            <a:off x="4051792" y="5132957"/>
            <a:ext cx="4901216" cy="1360480"/>
          </a:xfrm>
          <a:prstGeom prst="rect">
            <a:avLst/>
          </a:prstGeom>
          <a:ln w="12700">
            <a:miter lim="400000"/>
          </a:ln>
        </p:spPr>
      </p:pic>
      <p:pic>
        <p:nvPicPr>
          <p:cNvPr id="563" name="Screen Shot 2016-06-01 at 1.19.24 PM.png"/>
          <p:cNvPicPr>
            <a:picLocks noChangeAspect="1"/>
          </p:cNvPicPr>
          <p:nvPr/>
        </p:nvPicPr>
        <p:blipFill>
          <a:blip r:embed="rId4">
            <a:extLst/>
          </a:blip>
          <a:stretch>
            <a:fillRect/>
          </a:stretch>
        </p:blipFill>
        <p:spPr>
          <a:xfrm>
            <a:off x="3627972" y="4027973"/>
            <a:ext cx="5748855" cy="1360481"/>
          </a:xfrm>
          <a:prstGeom prst="rect">
            <a:avLst/>
          </a:prstGeom>
          <a:ln w="12700">
            <a:miter lim="400000"/>
          </a:ln>
        </p:spPr>
      </p:pic>
      <p:sp>
        <p:nvSpPr>
          <p:cNvPr id="564" name="Shape 564"/>
          <p:cNvSpPr/>
          <p:nvPr/>
        </p:nvSpPr>
        <p:spPr>
          <a:xfrm>
            <a:off x="1362229" y="960407"/>
            <a:ext cx="46087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atin typeface="Gill Sans"/>
                <a:ea typeface="Gill Sans"/>
                <a:cs typeface="Gill Sans"/>
                <a:sym typeface="Gill Sans"/>
              </a:defRPr>
            </a:lvl1pPr>
          </a:lstStyle>
          <a:p>
            <a:pPr/>
            <a:r>
              <a:t>ALGORITHM ANALYSIS</a:t>
            </a:r>
          </a:p>
        </p:txBody>
      </p:sp>
      <p:pic>
        <p:nvPicPr>
          <p:cNvPr id="565" name="1_nkdi.png"/>
          <p:cNvPicPr>
            <a:picLocks noChangeAspect="1"/>
          </p:cNvPicPr>
          <p:nvPr/>
        </p:nvPicPr>
        <p:blipFill>
          <a:blip r:embed="rId5">
            <a:extLst/>
          </a:blip>
          <a:stretch>
            <a:fillRect/>
          </a:stretch>
        </p:blipFill>
        <p:spPr>
          <a:xfrm>
            <a:off x="1475426" y="1733902"/>
            <a:ext cx="4382393" cy="1102280"/>
          </a:xfrm>
          <a:prstGeom prst="rect">
            <a:avLst/>
          </a:prstGeom>
          <a:ln w="12700">
            <a:miter lim="400000"/>
          </a:ln>
        </p:spPr>
      </p:pic>
      <p:grpSp>
        <p:nvGrpSpPr>
          <p:cNvPr id="569" name="Group 569"/>
          <p:cNvGrpSpPr/>
          <p:nvPr/>
        </p:nvGrpSpPr>
        <p:grpSpPr>
          <a:xfrm>
            <a:off x="3733049" y="4157074"/>
            <a:ext cx="175616" cy="1102279"/>
            <a:chOff x="0" y="0"/>
            <a:chExt cx="175615" cy="1102278"/>
          </a:xfrm>
        </p:grpSpPr>
        <p:sp>
          <p:nvSpPr>
            <p:cNvPr id="566" name="Shape 566"/>
            <p:cNvSpPr/>
            <p:nvPr/>
          </p:nvSpPr>
          <p:spPr>
            <a:xfrm>
              <a:off x="5616" y="9735"/>
              <a:ext cx="170000" cy="1"/>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sp>
          <p:nvSpPr>
            <p:cNvPr id="567" name="Shape 567"/>
            <p:cNvSpPr/>
            <p:nvPr/>
          </p:nvSpPr>
          <p:spPr>
            <a:xfrm flipV="1">
              <a:off x="5391" y="0"/>
              <a:ext cx="1" cy="1102279"/>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sp>
          <p:nvSpPr>
            <p:cNvPr id="568" name="Shape 568"/>
            <p:cNvSpPr/>
            <p:nvPr/>
          </p:nvSpPr>
          <p:spPr>
            <a:xfrm>
              <a:off x="0" y="1098266"/>
              <a:ext cx="170000" cy="1"/>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grpSp>
      <p:grpSp>
        <p:nvGrpSpPr>
          <p:cNvPr id="573" name="Group 573"/>
          <p:cNvGrpSpPr/>
          <p:nvPr/>
        </p:nvGrpSpPr>
        <p:grpSpPr>
          <a:xfrm flipH="1">
            <a:off x="9194049" y="4157074"/>
            <a:ext cx="175617" cy="1102279"/>
            <a:chOff x="0" y="0"/>
            <a:chExt cx="175615" cy="1102278"/>
          </a:xfrm>
        </p:grpSpPr>
        <p:sp>
          <p:nvSpPr>
            <p:cNvPr id="570" name="Shape 570"/>
            <p:cNvSpPr/>
            <p:nvPr/>
          </p:nvSpPr>
          <p:spPr>
            <a:xfrm>
              <a:off x="5616" y="9735"/>
              <a:ext cx="170000" cy="1"/>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sp>
          <p:nvSpPr>
            <p:cNvPr id="571" name="Shape 571"/>
            <p:cNvSpPr/>
            <p:nvPr/>
          </p:nvSpPr>
          <p:spPr>
            <a:xfrm flipV="1">
              <a:off x="5391" y="0"/>
              <a:ext cx="1" cy="1102279"/>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sp>
          <p:nvSpPr>
            <p:cNvPr id="572" name="Shape 572"/>
            <p:cNvSpPr/>
            <p:nvPr/>
          </p:nvSpPr>
          <p:spPr>
            <a:xfrm>
              <a:off x="0" y="1098266"/>
              <a:ext cx="170000" cy="1"/>
            </a:xfrm>
            <a:prstGeom prst="line">
              <a:avLst/>
            </a:prstGeom>
            <a:noFill/>
            <a:ln w="38100" cap="flat">
              <a:solidFill>
                <a:srgbClr val="C6C8CB"/>
              </a:solidFill>
              <a:prstDash val="solid"/>
              <a:miter lim="400000"/>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69"/>
                                        </p:tgtEl>
                                        <p:attrNameLst>
                                          <p:attrName>style.visibility</p:attrName>
                                        </p:attrNameLst>
                                      </p:cBhvr>
                                      <p:to>
                                        <p:strVal val="visible"/>
                                      </p:to>
                                    </p:set>
                                    <p:anim calcmode="lin" valueType="num">
                                      <p:cBhvr>
                                        <p:cTn id="7" dur="750" fill="hold"/>
                                        <p:tgtEl>
                                          <p:spTgt spid="569"/>
                                        </p:tgtEl>
                                        <p:attrNameLst>
                                          <p:attrName>ppt_w</p:attrName>
                                        </p:attrNameLst>
                                      </p:cBhvr>
                                      <p:tavLst>
                                        <p:tav tm="0">
                                          <p:val>
                                            <p:fltVal val="0"/>
                                          </p:val>
                                        </p:tav>
                                        <p:tav tm="100000">
                                          <p:val>
                                            <p:strVal val="#ppt_w"/>
                                          </p:val>
                                        </p:tav>
                                      </p:tavLst>
                                    </p:anim>
                                    <p:anim calcmode="lin" valueType="num">
                                      <p:cBhvr>
                                        <p:cTn id="8" dur="750" fill="hold"/>
                                        <p:tgtEl>
                                          <p:spTgt spid="569"/>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2" fill="hold">
                                  <p:stCondLst>
                                    <p:cond delay="0"/>
                                  </p:stCondLst>
                                  <p:iterate type="el" backwards="0">
                                    <p:tmAbs val="0"/>
                                  </p:iterate>
                                  <p:childTnLst>
                                    <p:set>
                                      <p:cBhvr>
                                        <p:cTn id="11" fill="hold"/>
                                        <p:tgtEl>
                                          <p:spTgt spid="573"/>
                                        </p:tgtEl>
                                        <p:attrNameLst>
                                          <p:attrName>style.visibility</p:attrName>
                                        </p:attrNameLst>
                                      </p:cBhvr>
                                      <p:to>
                                        <p:strVal val="visible"/>
                                      </p:to>
                                    </p:set>
                                    <p:anim calcmode="lin" valueType="num">
                                      <p:cBhvr>
                                        <p:cTn id="12" dur="750" fill="hold"/>
                                        <p:tgtEl>
                                          <p:spTgt spid="573"/>
                                        </p:tgtEl>
                                        <p:attrNameLst>
                                          <p:attrName>ppt_w</p:attrName>
                                        </p:attrNameLst>
                                      </p:cBhvr>
                                      <p:tavLst>
                                        <p:tav tm="0">
                                          <p:val>
                                            <p:fltVal val="0"/>
                                          </p:val>
                                        </p:tav>
                                        <p:tav tm="100000">
                                          <p:val>
                                            <p:strVal val="#ppt_w"/>
                                          </p:val>
                                        </p:tav>
                                      </p:tavLst>
                                    </p:anim>
                                    <p:anim calcmode="lin" valueType="num">
                                      <p:cBhvr>
                                        <p:cTn id="13" dur="750" fill="hold"/>
                                        <p:tgtEl>
                                          <p:spTgt spid="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9" grpId="1"/>
      <p:bldP build="whole" bldLvl="1" animBg="1" rev="0" advAuto="0" spid="573"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watchmen_smiley-wallpaper-1920x1200.jpg"/>
          <p:cNvPicPr>
            <a:picLocks noChangeAspect="1"/>
          </p:cNvPicPr>
          <p:nvPr/>
        </p:nvPicPr>
        <p:blipFill>
          <a:blip r:embed="rId3">
            <a:extLst/>
          </a:blip>
          <a:stretch>
            <a:fillRect/>
          </a:stretch>
        </p:blipFill>
        <p:spPr>
          <a:xfrm>
            <a:off x="-2146225" y="-258346"/>
            <a:ext cx="17297250" cy="10810781"/>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7" name="pasted-image.gif"/>
          <p:cNvPicPr>
            <a:picLocks noChangeAspect="0"/>
          </p:cNvPicPr>
          <p:nvPr/>
        </p:nvPicPr>
        <p:blipFill>
          <a:blip r:embed="rId3">
            <a:extLst/>
          </a:blip>
          <a:stretch>
            <a:fillRect/>
          </a:stretch>
        </p:blipFill>
        <p:spPr>
          <a:xfrm>
            <a:off x="3735710" y="2109700"/>
            <a:ext cx="5533381" cy="5534200"/>
          </a:xfrm>
          <a:prstGeom prst="rect">
            <a:avLst/>
          </a:prstGeom>
          <a:ln w="63500">
            <a:solidFill>
              <a:srgbClr val="FFFFFF"/>
            </a:solidFill>
            <a:miter lim="400000"/>
          </a:ln>
        </p:spPr>
      </p:pic>
      <p:pic>
        <p:nvPicPr>
          <p:cNvPr id="578" name="pasted-image.png"/>
          <p:cNvPicPr>
            <a:picLocks noChangeAspect="1"/>
          </p:cNvPicPr>
          <p:nvPr/>
        </p:nvPicPr>
        <p:blipFill>
          <a:blip r:embed="rId4">
            <a:extLst/>
          </a:blip>
          <a:stretch>
            <a:fillRect/>
          </a:stretch>
        </p:blipFill>
        <p:spPr>
          <a:xfrm>
            <a:off x="3703959" y="2078933"/>
            <a:ext cx="5701689" cy="5494731"/>
          </a:xfrm>
          <a:prstGeom prst="rect">
            <a:avLst/>
          </a:prstGeom>
          <a:ln w="12700">
            <a:miter lim="400000"/>
          </a:ln>
        </p:spPr>
      </p:pic>
      <p:sp>
        <p:nvSpPr>
          <p:cNvPr id="579" name="Shape 579"/>
          <p:cNvSpPr/>
          <p:nvPr/>
        </p:nvSpPr>
        <p:spPr>
          <a:xfrm>
            <a:off x="686945" y="623784"/>
            <a:ext cx="285866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solidFill>
                  <a:srgbClr val="515151"/>
                </a:solidFill>
                <a:latin typeface="Gill Sans Light"/>
                <a:ea typeface="Gill Sans Light"/>
                <a:cs typeface="Gill Sans Light"/>
                <a:sym typeface="Gill Sans Light"/>
              </a:defRPr>
            </a:pPr>
            <a:r>
              <a:t>HIERARCHICAL</a:t>
            </a:r>
          </a:p>
          <a:p>
            <a:pPr algn="l">
              <a:defRPr sz="3100">
                <a:solidFill>
                  <a:srgbClr val="515151"/>
                </a:solidFill>
                <a:latin typeface="Gill Sans Light"/>
                <a:ea typeface="Gill Sans Light"/>
                <a:cs typeface="Gill Sans Light"/>
                <a:sym typeface="Gill Sans Light"/>
              </a:defRPr>
            </a:pPr>
            <a:r>
              <a:t>CLUSTERING</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78"/>
                                        </p:tgtEl>
                                        <p:attrNameLst>
                                          <p:attrName>style.visibility</p:attrName>
                                        </p:attrNameLst>
                                      </p:cBhvr>
                                      <p:to>
                                        <p:strVal val="visible"/>
                                      </p:to>
                                    </p:set>
                                    <p:animEffect filter="dissolve" transition="in">
                                      <p:cBhvr>
                                        <p:cTn id="7" dur="75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8"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nvSpPr>
        <p:spPr>
          <a:xfrm>
            <a:off x="2157695" y="5223282"/>
            <a:ext cx="896702" cy="207356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4" name="Shape 584"/>
          <p:cNvSpPr/>
          <p:nvPr/>
        </p:nvSpPr>
        <p:spPr>
          <a:xfrm flipH="1">
            <a:off x="1129478" y="5246333"/>
            <a:ext cx="992002" cy="214976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5" name="Shape 585"/>
          <p:cNvSpPr/>
          <p:nvPr/>
        </p:nvSpPr>
        <p:spPr>
          <a:xfrm>
            <a:off x="11564557" y="5215758"/>
            <a:ext cx="657864" cy="2026569"/>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6" name="Shape 586"/>
          <p:cNvSpPr/>
          <p:nvPr/>
        </p:nvSpPr>
        <p:spPr>
          <a:xfrm flipH="1">
            <a:off x="11015873" y="5276908"/>
            <a:ext cx="570735" cy="208861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7" name="Shape 587"/>
          <p:cNvSpPr/>
          <p:nvPr/>
        </p:nvSpPr>
        <p:spPr>
          <a:xfrm>
            <a:off x="8777616" y="5185182"/>
            <a:ext cx="657865" cy="202657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8" name="Shape 588"/>
          <p:cNvSpPr/>
          <p:nvPr/>
        </p:nvSpPr>
        <p:spPr>
          <a:xfrm flipH="1">
            <a:off x="8228932" y="5246332"/>
            <a:ext cx="570735" cy="2088613"/>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89" name="Shape 589"/>
          <p:cNvSpPr/>
          <p:nvPr/>
        </p:nvSpPr>
        <p:spPr>
          <a:xfrm flipH="1">
            <a:off x="8856833" y="3178452"/>
            <a:ext cx="1473822" cy="2055458"/>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0" name="Shape 590"/>
          <p:cNvSpPr/>
          <p:nvPr/>
        </p:nvSpPr>
        <p:spPr>
          <a:xfrm>
            <a:off x="10296002" y="3223472"/>
            <a:ext cx="1357483" cy="2145496"/>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1" name="Shape 591"/>
          <p:cNvSpPr/>
          <p:nvPr/>
        </p:nvSpPr>
        <p:spPr>
          <a:xfrm flipH="1">
            <a:off x="3902000" y="844928"/>
            <a:ext cx="3090850" cy="2315207"/>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2" name="Shape 592"/>
          <p:cNvSpPr/>
          <p:nvPr/>
        </p:nvSpPr>
        <p:spPr>
          <a:xfrm flipH="1">
            <a:off x="2167674" y="3223472"/>
            <a:ext cx="1614743" cy="1965419"/>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3" name="Shape 593"/>
          <p:cNvSpPr/>
          <p:nvPr/>
        </p:nvSpPr>
        <p:spPr>
          <a:xfrm>
            <a:off x="3990129" y="3313510"/>
            <a:ext cx="1614743" cy="196542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4" name="Shape 594"/>
          <p:cNvSpPr/>
          <p:nvPr/>
        </p:nvSpPr>
        <p:spPr>
          <a:xfrm>
            <a:off x="5518533" y="5154607"/>
            <a:ext cx="794948" cy="208772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5" name="Shape 595"/>
          <p:cNvSpPr/>
          <p:nvPr/>
        </p:nvSpPr>
        <p:spPr>
          <a:xfrm flipH="1">
            <a:off x="4969848" y="5215757"/>
            <a:ext cx="570735" cy="208861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596" name="Shape 596"/>
          <p:cNvSpPr/>
          <p:nvPr/>
        </p:nvSpPr>
        <p:spPr>
          <a:xfrm>
            <a:off x="6882416" y="724728"/>
            <a:ext cx="228883"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597" name="Shape 597"/>
          <p:cNvSpPr/>
          <p:nvPr/>
        </p:nvSpPr>
        <p:spPr>
          <a:xfrm>
            <a:off x="3757910" y="3055781"/>
            <a:ext cx="228883"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598" name="Shape 598"/>
          <p:cNvSpPr/>
          <p:nvPr/>
        </p:nvSpPr>
        <p:spPr>
          <a:xfrm>
            <a:off x="10181528" y="3055781"/>
            <a:ext cx="228884"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599" name="Shape 599"/>
          <p:cNvSpPr/>
          <p:nvPr/>
        </p:nvSpPr>
        <p:spPr>
          <a:xfrm>
            <a:off x="2027616"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00" name="Shape 600"/>
          <p:cNvSpPr/>
          <p:nvPr/>
        </p:nvSpPr>
        <p:spPr>
          <a:xfrm>
            <a:off x="5426854"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01" name="Shape 601"/>
          <p:cNvSpPr/>
          <p:nvPr/>
        </p:nvSpPr>
        <p:spPr>
          <a:xfrm>
            <a:off x="8715451"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02" name="Shape 602"/>
          <p:cNvSpPr/>
          <p:nvPr/>
        </p:nvSpPr>
        <p:spPr>
          <a:xfrm>
            <a:off x="11461075"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03" name="Shape 603"/>
          <p:cNvSpPr/>
          <p:nvPr/>
        </p:nvSpPr>
        <p:spPr>
          <a:xfrm>
            <a:off x="1148357" y="7175420"/>
            <a:ext cx="228883"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604" name="Shape 604"/>
          <p:cNvSpPr/>
          <p:nvPr/>
        </p:nvSpPr>
        <p:spPr>
          <a:xfrm>
            <a:off x="2931143" y="7175420"/>
            <a:ext cx="228883"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605" name="Shape 605"/>
          <p:cNvSpPr/>
          <p:nvPr/>
        </p:nvSpPr>
        <p:spPr>
          <a:xfrm>
            <a:off x="4877969" y="7175420"/>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606" name="Shape 606"/>
          <p:cNvSpPr/>
          <p:nvPr/>
        </p:nvSpPr>
        <p:spPr>
          <a:xfrm>
            <a:off x="6223913" y="7175420"/>
            <a:ext cx="228883"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607" name="Shape 607"/>
          <p:cNvSpPr/>
          <p:nvPr/>
        </p:nvSpPr>
        <p:spPr>
          <a:xfrm>
            <a:off x="8163786" y="7175420"/>
            <a:ext cx="228883"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608" name="Shape 608"/>
          <p:cNvSpPr/>
          <p:nvPr/>
        </p:nvSpPr>
        <p:spPr>
          <a:xfrm>
            <a:off x="9305637" y="7175420"/>
            <a:ext cx="228883"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609" name="Shape 609"/>
          <p:cNvSpPr/>
          <p:nvPr/>
        </p:nvSpPr>
        <p:spPr>
          <a:xfrm>
            <a:off x="10988932" y="7175420"/>
            <a:ext cx="228883"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610" name="Shape 610"/>
          <p:cNvSpPr/>
          <p:nvPr/>
        </p:nvSpPr>
        <p:spPr>
          <a:xfrm>
            <a:off x="12089863" y="7175420"/>
            <a:ext cx="228883"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
        <p:nvSpPr>
          <p:cNvPr id="611" name="Shape 611"/>
          <p:cNvSpPr/>
          <p:nvPr/>
        </p:nvSpPr>
        <p:spPr>
          <a:xfrm>
            <a:off x="9461658" y="3436461"/>
            <a:ext cx="166862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TWO LEGS</a:t>
            </a:r>
          </a:p>
        </p:txBody>
      </p:sp>
      <p:sp>
        <p:nvSpPr>
          <p:cNvPr id="612" name="Shape 612"/>
          <p:cNvSpPr/>
          <p:nvPr/>
        </p:nvSpPr>
        <p:spPr>
          <a:xfrm>
            <a:off x="1717643" y="5603833"/>
            <a:ext cx="84883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DOG</a:t>
            </a:r>
          </a:p>
        </p:txBody>
      </p:sp>
      <p:sp>
        <p:nvSpPr>
          <p:cNvPr id="613" name="Shape 613"/>
          <p:cNvSpPr/>
          <p:nvPr/>
        </p:nvSpPr>
        <p:spPr>
          <a:xfrm>
            <a:off x="4777444" y="5603833"/>
            <a:ext cx="152770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CENTAUR</a:t>
            </a:r>
          </a:p>
        </p:txBody>
      </p:sp>
      <p:sp>
        <p:nvSpPr>
          <p:cNvPr id="614" name="Shape 614"/>
          <p:cNvSpPr/>
          <p:nvPr/>
        </p:nvSpPr>
        <p:spPr>
          <a:xfrm>
            <a:off x="8190840" y="5603833"/>
            <a:ext cx="127810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HUMAN</a:t>
            </a:r>
          </a:p>
        </p:txBody>
      </p:sp>
      <p:sp>
        <p:nvSpPr>
          <p:cNvPr id="615" name="Shape 615"/>
          <p:cNvSpPr/>
          <p:nvPr/>
        </p:nvSpPr>
        <p:spPr>
          <a:xfrm>
            <a:off x="10873057" y="5603833"/>
            <a:ext cx="140492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GORILLA</a:t>
            </a:r>
          </a:p>
        </p:txBody>
      </p:sp>
      <p:pic>
        <p:nvPicPr>
          <p:cNvPr id="616" name="dog0.png"/>
          <p:cNvPicPr>
            <a:picLocks noChangeAspect="1"/>
          </p:cNvPicPr>
          <p:nvPr/>
        </p:nvPicPr>
        <p:blipFill>
          <a:blip r:embed="rId3">
            <a:extLst/>
          </a:blip>
          <a:stretch>
            <a:fillRect/>
          </a:stretch>
        </p:blipFill>
        <p:spPr>
          <a:xfrm>
            <a:off x="739857" y="7787774"/>
            <a:ext cx="1045883" cy="1244601"/>
          </a:xfrm>
          <a:prstGeom prst="rect">
            <a:avLst/>
          </a:prstGeom>
          <a:ln w="12700">
            <a:miter lim="400000"/>
          </a:ln>
        </p:spPr>
      </p:pic>
      <p:pic>
        <p:nvPicPr>
          <p:cNvPr id="617" name="dog2.png"/>
          <p:cNvPicPr>
            <a:picLocks noChangeAspect="1"/>
          </p:cNvPicPr>
          <p:nvPr/>
        </p:nvPicPr>
        <p:blipFill>
          <a:blip r:embed="rId4">
            <a:extLst/>
          </a:blip>
          <a:stretch>
            <a:fillRect/>
          </a:stretch>
        </p:blipFill>
        <p:spPr>
          <a:xfrm>
            <a:off x="2008251" y="7905932"/>
            <a:ext cx="1527703" cy="1008284"/>
          </a:xfrm>
          <a:prstGeom prst="rect">
            <a:avLst/>
          </a:prstGeom>
          <a:ln w="12700">
            <a:miter lim="400000"/>
          </a:ln>
        </p:spPr>
      </p:pic>
      <p:pic>
        <p:nvPicPr>
          <p:cNvPr id="618" name="michael15.png"/>
          <p:cNvPicPr>
            <a:picLocks noChangeAspect="1"/>
          </p:cNvPicPr>
          <p:nvPr/>
        </p:nvPicPr>
        <p:blipFill>
          <a:blip r:embed="rId5">
            <a:extLst/>
          </a:blip>
          <a:stretch>
            <a:fillRect/>
          </a:stretch>
        </p:blipFill>
        <p:spPr>
          <a:xfrm>
            <a:off x="9121324" y="7553324"/>
            <a:ext cx="501762" cy="1510301"/>
          </a:xfrm>
          <a:prstGeom prst="rect">
            <a:avLst/>
          </a:prstGeom>
          <a:ln w="12700">
            <a:miter lim="400000"/>
          </a:ln>
        </p:spPr>
      </p:pic>
      <p:pic>
        <p:nvPicPr>
          <p:cNvPr id="619" name="michael16.png"/>
          <p:cNvPicPr>
            <a:picLocks noChangeAspect="1"/>
          </p:cNvPicPr>
          <p:nvPr/>
        </p:nvPicPr>
        <p:blipFill>
          <a:blip r:embed="rId6">
            <a:extLst/>
          </a:blip>
          <a:stretch>
            <a:fillRect/>
          </a:stretch>
        </p:blipFill>
        <p:spPr>
          <a:xfrm>
            <a:off x="7831758" y="7589758"/>
            <a:ext cx="955230" cy="1442397"/>
          </a:xfrm>
          <a:prstGeom prst="rect">
            <a:avLst/>
          </a:prstGeom>
          <a:ln w="12700">
            <a:miter lim="400000"/>
          </a:ln>
        </p:spPr>
      </p:pic>
      <p:pic>
        <p:nvPicPr>
          <p:cNvPr id="620" name="gorilla17.png"/>
          <p:cNvPicPr>
            <a:picLocks noChangeAspect="1"/>
          </p:cNvPicPr>
          <p:nvPr/>
        </p:nvPicPr>
        <p:blipFill>
          <a:blip r:embed="rId7">
            <a:extLst/>
          </a:blip>
          <a:stretch>
            <a:fillRect/>
          </a:stretch>
        </p:blipFill>
        <p:spPr>
          <a:xfrm>
            <a:off x="10474849" y="7568006"/>
            <a:ext cx="999789" cy="1409701"/>
          </a:xfrm>
          <a:prstGeom prst="rect">
            <a:avLst/>
          </a:prstGeom>
          <a:ln w="12700">
            <a:miter lim="400000"/>
          </a:ln>
        </p:spPr>
      </p:pic>
      <p:pic>
        <p:nvPicPr>
          <p:cNvPr id="621" name="gorilla18.png"/>
          <p:cNvPicPr>
            <a:picLocks noChangeAspect="1"/>
          </p:cNvPicPr>
          <p:nvPr/>
        </p:nvPicPr>
        <p:blipFill>
          <a:blip r:embed="rId8">
            <a:extLst/>
          </a:blip>
          <a:stretch>
            <a:fillRect/>
          </a:stretch>
        </p:blipFill>
        <p:spPr>
          <a:xfrm>
            <a:off x="11579078" y="7669606"/>
            <a:ext cx="1270001" cy="1358901"/>
          </a:xfrm>
          <a:prstGeom prst="rect">
            <a:avLst/>
          </a:prstGeom>
          <a:ln w="12700">
            <a:miter lim="400000"/>
          </a:ln>
        </p:spPr>
      </p:pic>
      <p:pic>
        <p:nvPicPr>
          <p:cNvPr id="622" name="centaur5.png"/>
          <p:cNvPicPr>
            <a:picLocks noChangeAspect="1"/>
          </p:cNvPicPr>
          <p:nvPr/>
        </p:nvPicPr>
        <p:blipFill>
          <a:blip r:embed="rId9">
            <a:extLst/>
          </a:blip>
          <a:stretch>
            <a:fillRect/>
          </a:stretch>
        </p:blipFill>
        <p:spPr>
          <a:xfrm>
            <a:off x="4180542" y="7775074"/>
            <a:ext cx="1270001" cy="1244601"/>
          </a:xfrm>
          <a:prstGeom prst="rect">
            <a:avLst/>
          </a:prstGeom>
          <a:ln w="12700">
            <a:miter lim="400000"/>
          </a:ln>
        </p:spPr>
      </p:pic>
      <p:pic>
        <p:nvPicPr>
          <p:cNvPr id="623" name="centaur0.png"/>
          <p:cNvPicPr>
            <a:picLocks noChangeAspect="1"/>
          </p:cNvPicPr>
          <p:nvPr/>
        </p:nvPicPr>
        <p:blipFill>
          <a:blip r:embed="rId10">
            <a:extLst/>
          </a:blip>
          <a:stretch>
            <a:fillRect/>
          </a:stretch>
        </p:blipFill>
        <p:spPr>
          <a:xfrm>
            <a:off x="5781832" y="7771206"/>
            <a:ext cx="1270001" cy="1409701"/>
          </a:xfrm>
          <a:prstGeom prst="rect">
            <a:avLst/>
          </a:prstGeom>
          <a:ln w="12700">
            <a:miter lim="400000"/>
          </a:ln>
        </p:spPr>
      </p:pic>
      <p:sp>
        <p:nvSpPr>
          <p:cNvPr id="624" name="Shape 624"/>
          <p:cNvSpPr/>
          <p:nvPr/>
        </p:nvSpPr>
        <p:spPr>
          <a:xfrm>
            <a:off x="531032" y="566119"/>
            <a:ext cx="4996527"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DECISION TREE &amp; RETRIEVAL</a:t>
            </a:r>
          </a:p>
        </p:txBody>
      </p:sp>
      <p:sp>
        <p:nvSpPr>
          <p:cNvPr id="625" name="Shape 625"/>
          <p:cNvSpPr/>
          <p:nvPr/>
        </p:nvSpPr>
        <p:spPr>
          <a:xfrm>
            <a:off x="7023306" y="878393"/>
            <a:ext cx="3272245" cy="2248277"/>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26" name="Shape 626"/>
          <p:cNvSpPr/>
          <p:nvPr/>
        </p:nvSpPr>
        <p:spPr>
          <a:xfrm>
            <a:off x="4068464" y="7654580"/>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27" name="Shape 627"/>
          <p:cNvSpPr/>
          <p:nvPr/>
        </p:nvSpPr>
        <p:spPr>
          <a:xfrm flipV="1">
            <a:off x="4068152" y="7641066"/>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628" name="Shape 628"/>
          <p:cNvSpPr/>
          <p:nvPr/>
        </p:nvSpPr>
        <p:spPr>
          <a:xfrm>
            <a:off x="4060668" y="9165567"/>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29" name="Shape 629"/>
          <p:cNvSpPr/>
          <p:nvPr/>
        </p:nvSpPr>
        <p:spPr>
          <a:xfrm>
            <a:off x="5378444" y="7654580"/>
            <a:ext cx="235977" cy="1"/>
          </a:xfrm>
          <a:prstGeom prst="line">
            <a:avLst/>
          </a:prstGeom>
          <a:ln w="38100">
            <a:solidFill>
              <a:srgbClr val="C6C8CB"/>
            </a:solidFill>
            <a:miter lim="400000"/>
          </a:ln>
        </p:spPr>
        <p:txBody>
          <a:bodyPr lIns="50800" tIns="50800" rIns="50800" bIns="50800" anchor="ctr"/>
          <a:lstStyle/>
          <a:p>
            <a:pPr>
              <a:defRPr sz="2400"/>
            </a:pPr>
          </a:p>
        </p:txBody>
      </p:sp>
      <p:sp>
        <p:nvSpPr>
          <p:cNvPr id="630" name="Shape 630"/>
          <p:cNvSpPr/>
          <p:nvPr/>
        </p:nvSpPr>
        <p:spPr>
          <a:xfrm flipV="1">
            <a:off x="5594032" y="7641066"/>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631" name="Shape 631"/>
          <p:cNvSpPr/>
          <p:nvPr/>
        </p:nvSpPr>
        <p:spPr>
          <a:xfrm>
            <a:off x="5357948" y="9165567"/>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32" name="Shape 632"/>
          <p:cNvSpPr/>
          <p:nvPr/>
        </p:nvSpPr>
        <p:spPr>
          <a:xfrm>
            <a:off x="266509" y="3280972"/>
            <a:ext cx="3488182" cy="5958182"/>
          </a:xfrm>
          <a:prstGeom prst="rect">
            <a:avLst/>
          </a:prstGeom>
          <a:solidFill>
            <a:srgbClr val="FFFFFF">
              <a:alpha val="80578"/>
            </a:srgbClr>
          </a:solidFill>
          <a:ln w="12700">
            <a:miter lim="400000"/>
          </a:ln>
        </p:spPr>
        <p:txBody>
          <a:bodyPr lIns="50800" tIns="50800" rIns="50800" bIns="50800" anchor="ctr"/>
          <a:lstStyle/>
          <a:p>
            <a:pPr>
              <a:defRPr sz="2400">
                <a:solidFill>
                  <a:srgbClr val="FFFFFF"/>
                </a:solidFill>
              </a:defRPr>
            </a:pPr>
          </a:p>
        </p:txBody>
      </p:sp>
      <p:sp>
        <p:nvSpPr>
          <p:cNvPr id="633" name="Shape 633"/>
          <p:cNvSpPr/>
          <p:nvPr/>
        </p:nvSpPr>
        <p:spPr>
          <a:xfrm>
            <a:off x="7114770" y="818744"/>
            <a:ext cx="5832229" cy="8723363"/>
          </a:xfrm>
          <a:prstGeom prst="rect">
            <a:avLst/>
          </a:prstGeom>
          <a:solidFill>
            <a:srgbClr val="FFFFFF">
              <a:alpha val="81000"/>
            </a:srgbClr>
          </a:solidFill>
          <a:ln w="12700">
            <a:miter lim="400000"/>
          </a:ln>
        </p:spPr>
        <p:txBody>
          <a:bodyPr lIns="50800" tIns="50800" rIns="50800" bIns="50800" anchor="ctr"/>
          <a:lstStyle/>
          <a:p>
            <a:pPr>
              <a:defRPr sz="2400">
                <a:solidFill>
                  <a:srgbClr val="FFFFFF"/>
                </a:solidFill>
              </a:defRPr>
            </a:pPr>
          </a:p>
        </p:txBody>
      </p:sp>
      <p:sp>
        <p:nvSpPr>
          <p:cNvPr id="634" name="Shape 634"/>
          <p:cNvSpPr/>
          <p:nvPr/>
        </p:nvSpPr>
        <p:spPr>
          <a:xfrm>
            <a:off x="3010211" y="3436461"/>
            <a:ext cx="172428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FOUR LEGS</a:t>
            </a:r>
          </a:p>
        </p:txBody>
      </p:sp>
      <p:pic>
        <p:nvPicPr>
          <p:cNvPr id="635" name="centaur1 copy-filtered.png"/>
          <p:cNvPicPr>
            <a:picLocks noChangeAspect="1"/>
          </p:cNvPicPr>
          <p:nvPr/>
        </p:nvPicPr>
        <p:blipFill>
          <a:blip r:embed="rId11">
            <a:extLst/>
          </a:blip>
          <a:stretch>
            <a:fillRect/>
          </a:stretch>
        </p:blipFill>
        <p:spPr>
          <a:xfrm>
            <a:off x="6361857" y="444094"/>
            <a:ext cx="1270001" cy="20193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3" accel="50000" decel="50000" fill="hold">
                                  <p:stCondLst>
                                    <p:cond delay="0"/>
                                  </p:stCondLst>
                                  <p:childTnLst>
                                    <p:animMotion path="M 0.000000 0.000000 L -0.252380 0.118921" origin="layout" pathEditMode="relative">
                                      <p:cBhvr>
                                        <p:cTn id="6" dur="1000" fill="hold"/>
                                        <p:tgtEl>
                                          <p:spTgt spid="635"/>
                                        </p:tgtEl>
                                        <p:attrNameLst>
                                          <p:attrName>ppt_x</p:attrName>
                                          <p:attrName>ppt_y</p:attrName>
                                        </p:attrNameLst>
                                      </p:cBhvr>
                                    </p:animMotion>
                                  </p:childTnLst>
                                </p:cTn>
                              </p:par>
                            </p:childTnLst>
                          </p:cTn>
                        </p:par>
                        <p:par>
                          <p:cTn id="7" fill="hold">
                            <p:stCondLst>
                              <p:cond delay="1000"/>
                            </p:stCondLst>
                            <p:childTnLst>
                              <p:par>
                                <p:cTn id="8" presetClass="entr" nodeType="afterEffect" presetID="9" grpId="4" fill="hold">
                                  <p:stCondLst>
                                    <p:cond delay="0"/>
                                  </p:stCondLst>
                                  <p:iterate type="el" backwards="0">
                                    <p:tmAbs val="0"/>
                                  </p:iterate>
                                  <p:childTnLst>
                                    <p:set>
                                      <p:cBhvr>
                                        <p:cTn id="9" fill="hold"/>
                                        <p:tgtEl>
                                          <p:spTgt spid="633"/>
                                        </p:tgtEl>
                                        <p:attrNameLst>
                                          <p:attrName>style.visibility</p:attrName>
                                        </p:attrNameLst>
                                      </p:cBhvr>
                                      <p:to>
                                        <p:strVal val="visible"/>
                                      </p:to>
                                    </p:set>
                                    <p:animEffect filter="dissolve" transition="in">
                                      <p:cBhvr>
                                        <p:cTn id="10" dur="1000"/>
                                        <p:tgtEl>
                                          <p:spTgt spid="633"/>
                                        </p:tgtEl>
                                      </p:cBhvr>
                                    </p:animEffect>
                                  </p:childTnLst>
                                </p:cTn>
                              </p:par>
                            </p:childTnLst>
                          </p:cTn>
                        </p:par>
                        <p:par>
                          <p:cTn id="11" fill="hold">
                            <p:stCondLst>
                              <p:cond delay="0"/>
                            </p:stCondLst>
                            <p:childTnLst>
                              <p:par>
                                <p:cTn id="12" presetClass="path" nodeType="afterEffect" presetSubtype="0" presetID="-1" grpId="7" accel="50000" decel="50000" fill="hold">
                                  <p:stCondLst>
                                    <p:cond delay="0"/>
                                  </p:stCondLst>
                                  <p:childTnLst>
                                    <p:animMotion path="M -0.252380 0.118921 L -0.124431 0.330518" origin="layout" pathEditMode="relative">
                                      <p:cBhvr>
                                        <p:cTn id="13" dur="1000" fill="hold"/>
                                        <p:tgtEl>
                                          <p:spTgt spid="635"/>
                                        </p:tgtEl>
                                        <p:attrNameLst>
                                          <p:attrName>ppt_x</p:attrName>
                                          <p:attrName>ppt_y</p:attrName>
                                        </p:attrNameLst>
                                      </p:cBhvr>
                                    </p:animMotion>
                                  </p:childTnLst>
                                </p:cTn>
                              </p:par>
                            </p:childTnLst>
                          </p:cTn>
                        </p:par>
                        <p:par>
                          <p:cTn id="14" fill="hold">
                            <p:stCondLst>
                              <p:cond delay="1000"/>
                            </p:stCondLst>
                            <p:childTnLst>
                              <p:par>
                                <p:cTn id="15" presetClass="entr" nodeType="afterEffect" presetID="9" grpId="8" fill="hold">
                                  <p:stCondLst>
                                    <p:cond delay="0"/>
                                  </p:stCondLst>
                                  <p:iterate type="el" backwards="0">
                                    <p:tmAbs val="0"/>
                                  </p:iterate>
                                  <p:childTnLst>
                                    <p:set>
                                      <p:cBhvr>
                                        <p:cTn id="16" fill="hold"/>
                                        <p:tgtEl>
                                          <p:spTgt spid="632"/>
                                        </p:tgtEl>
                                        <p:attrNameLst>
                                          <p:attrName>style.visibility</p:attrName>
                                        </p:attrNameLst>
                                      </p:cBhvr>
                                      <p:to>
                                        <p:strVal val="visible"/>
                                      </p:to>
                                    </p:set>
                                    <p:animEffect filter="dissolve" transition="in">
                                      <p:cBhvr>
                                        <p:cTn id="17" dur="1000"/>
                                        <p:tgtEl>
                                          <p:spTgt spid="632"/>
                                        </p:tgtEl>
                                      </p:cBhvr>
                                    </p:animEffect>
                                  </p:childTnLst>
                                </p:cTn>
                              </p:par>
                            </p:childTnLst>
                          </p:cTn>
                        </p:par>
                        <p:par>
                          <p:cTn id="18" fill="hold">
                            <p:stCondLst>
                              <p:cond delay="2000"/>
                            </p:stCondLst>
                            <p:childTnLst>
                              <p:par>
                                <p:cTn id="19" presetClass="entr" nodeType="afterEffect" presetSubtype="16" presetID="23" grpId="11" fill="hold">
                                  <p:stCondLst>
                                    <p:cond delay="0"/>
                                  </p:stCondLst>
                                  <p:iterate type="el" backwards="0">
                                    <p:tmAbs val="0"/>
                                  </p:iterate>
                                  <p:childTnLst>
                                    <p:set>
                                      <p:cBhvr>
                                        <p:cTn id="20" fill="hold"/>
                                        <p:tgtEl>
                                          <p:spTgt spid="626"/>
                                        </p:tgtEl>
                                        <p:attrNameLst>
                                          <p:attrName>style.visibility</p:attrName>
                                        </p:attrNameLst>
                                      </p:cBhvr>
                                      <p:to>
                                        <p:strVal val="visible"/>
                                      </p:to>
                                    </p:set>
                                    <p:anim calcmode="lin" valueType="num">
                                      <p:cBhvr>
                                        <p:cTn id="21" dur="650" fill="hold"/>
                                        <p:tgtEl>
                                          <p:spTgt spid="626"/>
                                        </p:tgtEl>
                                        <p:attrNameLst>
                                          <p:attrName>ppt_w</p:attrName>
                                        </p:attrNameLst>
                                      </p:cBhvr>
                                      <p:tavLst>
                                        <p:tav tm="0">
                                          <p:val>
                                            <p:fltVal val="0"/>
                                          </p:val>
                                        </p:tav>
                                        <p:tav tm="100000">
                                          <p:val>
                                            <p:strVal val="#ppt_w"/>
                                          </p:val>
                                        </p:tav>
                                      </p:tavLst>
                                    </p:anim>
                                    <p:anim calcmode="lin" valueType="num">
                                      <p:cBhvr>
                                        <p:cTn id="22" dur="650" fill="hold"/>
                                        <p:tgtEl>
                                          <p:spTgt spid="626"/>
                                        </p:tgtEl>
                                        <p:attrNameLst>
                                          <p:attrName>ppt_h</p:attrName>
                                        </p:attrNameLst>
                                      </p:cBhvr>
                                      <p:tavLst>
                                        <p:tav tm="0">
                                          <p:val>
                                            <p:fltVal val="0"/>
                                          </p:val>
                                        </p:tav>
                                        <p:tav tm="100000">
                                          <p:val>
                                            <p:strVal val="#ppt_h"/>
                                          </p:val>
                                        </p:tav>
                                      </p:tavLst>
                                    </p:anim>
                                  </p:childTnLst>
                                </p:cTn>
                              </p:par>
                            </p:childTnLst>
                          </p:cTn>
                        </p:par>
                        <p:par>
                          <p:cTn id="23" fill="hold">
                            <p:stCondLst>
                              <p:cond delay="2650"/>
                            </p:stCondLst>
                            <p:childTnLst>
                              <p:par>
                                <p:cTn id="24" presetClass="entr" nodeType="afterEffect" presetSubtype="16" presetID="23" grpId="12" fill="hold">
                                  <p:stCondLst>
                                    <p:cond delay="0"/>
                                  </p:stCondLst>
                                  <p:iterate type="el" backwards="0">
                                    <p:tmAbs val="0"/>
                                  </p:iterate>
                                  <p:childTnLst>
                                    <p:set>
                                      <p:cBhvr>
                                        <p:cTn id="25" fill="hold"/>
                                        <p:tgtEl>
                                          <p:spTgt spid="627"/>
                                        </p:tgtEl>
                                        <p:attrNameLst>
                                          <p:attrName>style.visibility</p:attrName>
                                        </p:attrNameLst>
                                      </p:cBhvr>
                                      <p:to>
                                        <p:strVal val="visible"/>
                                      </p:to>
                                    </p:set>
                                    <p:anim calcmode="lin" valueType="num">
                                      <p:cBhvr>
                                        <p:cTn id="26" dur="650" fill="hold"/>
                                        <p:tgtEl>
                                          <p:spTgt spid="627"/>
                                        </p:tgtEl>
                                        <p:attrNameLst>
                                          <p:attrName>ppt_w</p:attrName>
                                        </p:attrNameLst>
                                      </p:cBhvr>
                                      <p:tavLst>
                                        <p:tav tm="0">
                                          <p:val>
                                            <p:fltVal val="0"/>
                                          </p:val>
                                        </p:tav>
                                        <p:tav tm="100000">
                                          <p:val>
                                            <p:strVal val="#ppt_w"/>
                                          </p:val>
                                        </p:tav>
                                      </p:tavLst>
                                    </p:anim>
                                    <p:anim calcmode="lin" valueType="num">
                                      <p:cBhvr>
                                        <p:cTn id="27" dur="650" fill="hold"/>
                                        <p:tgtEl>
                                          <p:spTgt spid="627"/>
                                        </p:tgtEl>
                                        <p:attrNameLst>
                                          <p:attrName>ppt_h</p:attrName>
                                        </p:attrNameLst>
                                      </p:cBhvr>
                                      <p:tavLst>
                                        <p:tav tm="0">
                                          <p:val>
                                            <p:fltVal val="0"/>
                                          </p:val>
                                        </p:tav>
                                        <p:tav tm="100000">
                                          <p:val>
                                            <p:strVal val="#ppt_h"/>
                                          </p:val>
                                        </p:tav>
                                      </p:tavLst>
                                    </p:anim>
                                  </p:childTnLst>
                                </p:cTn>
                              </p:par>
                            </p:childTnLst>
                          </p:cTn>
                        </p:par>
                        <p:par>
                          <p:cTn id="28" fill="hold">
                            <p:stCondLst>
                              <p:cond delay="3300"/>
                            </p:stCondLst>
                            <p:childTnLst>
                              <p:par>
                                <p:cTn id="29" presetClass="entr" nodeType="afterEffect" presetSubtype="16" presetID="23" grpId="13" fill="hold">
                                  <p:stCondLst>
                                    <p:cond delay="0"/>
                                  </p:stCondLst>
                                  <p:iterate type="el" backwards="0">
                                    <p:tmAbs val="0"/>
                                  </p:iterate>
                                  <p:childTnLst>
                                    <p:set>
                                      <p:cBhvr>
                                        <p:cTn id="30" fill="hold"/>
                                        <p:tgtEl>
                                          <p:spTgt spid="629"/>
                                        </p:tgtEl>
                                        <p:attrNameLst>
                                          <p:attrName>style.visibility</p:attrName>
                                        </p:attrNameLst>
                                      </p:cBhvr>
                                      <p:to>
                                        <p:strVal val="visible"/>
                                      </p:to>
                                    </p:set>
                                    <p:anim calcmode="lin" valueType="num">
                                      <p:cBhvr>
                                        <p:cTn id="31" dur="650" fill="hold"/>
                                        <p:tgtEl>
                                          <p:spTgt spid="629"/>
                                        </p:tgtEl>
                                        <p:attrNameLst>
                                          <p:attrName>ppt_w</p:attrName>
                                        </p:attrNameLst>
                                      </p:cBhvr>
                                      <p:tavLst>
                                        <p:tav tm="0">
                                          <p:val>
                                            <p:fltVal val="0"/>
                                          </p:val>
                                        </p:tav>
                                        <p:tav tm="100000">
                                          <p:val>
                                            <p:strVal val="#ppt_w"/>
                                          </p:val>
                                        </p:tav>
                                      </p:tavLst>
                                    </p:anim>
                                    <p:anim calcmode="lin" valueType="num">
                                      <p:cBhvr>
                                        <p:cTn id="32" dur="650" fill="hold"/>
                                        <p:tgtEl>
                                          <p:spTgt spid="629"/>
                                        </p:tgtEl>
                                        <p:attrNameLst>
                                          <p:attrName>ppt_h</p:attrName>
                                        </p:attrNameLst>
                                      </p:cBhvr>
                                      <p:tavLst>
                                        <p:tav tm="0">
                                          <p:val>
                                            <p:fltVal val="0"/>
                                          </p:val>
                                        </p:tav>
                                        <p:tav tm="100000">
                                          <p:val>
                                            <p:strVal val="#ppt_h"/>
                                          </p:val>
                                        </p:tav>
                                      </p:tavLst>
                                    </p:anim>
                                  </p:childTnLst>
                                </p:cTn>
                              </p:par>
                            </p:childTnLst>
                          </p:cTn>
                        </p:par>
                        <p:par>
                          <p:cTn id="33" fill="hold">
                            <p:stCondLst>
                              <p:cond delay="3950"/>
                            </p:stCondLst>
                            <p:childTnLst>
                              <p:par>
                                <p:cTn id="34" presetClass="entr" nodeType="afterEffect" presetSubtype="16" presetID="23" grpId="14" fill="hold">
                                  <p:stCondLst>
                                    <p:cond delay="0"/>
                                  </p:stCondLst>
                                  <p:iterate type="el" backwards="0">
                                    <p:tmAbs val="0"/>
                                  </p:iterate>
                                  <p:childTnLst>
                                    <p:set>
                                      <p:cBhvr>
                                        <p:cTn id="35" fill="hold"/>
                                        <p:tgtEl>
                                          <p:spTgt spid="630"/>
                                        </p:tgtEl>
                                        <p:attrNameLst>
                                          <p:attrName>style.visibility</p:attrName>
                                        </p:attrNameLst>
                                      </p:cBhvr>
                                      <p:to>
                                        <p:strVal val="visible"/>
                                      </p:to>
                                    </p:set>
                                    <p:anim calcmode="lin" valueType="num">
                                      <p:cBhvr>
                                        <p:cTn id="36" dur="650" fill="hold"/>
                                        <p:tgtEl>
                                          <p:spTgt spid="630"/>
                                        </p:tgtEl>
                                        <p:attrNameLst>
                                          <p:attrName>ppt_w</p:attrName>
                                        </p:attrNameLst>
                                      </p:cBhvr>
                                      <p:tavLst>
                                        <p:tav tm="0">
                                          <p:val>
                                            <p:fltVal val="0"/>
                                          </p:val>
                                        </p:tav>
                                        <p:tav tm="100000">
                                          <p:val>
                                            <p:strVal val="#ppt_w"/>
                                          </p:val>
                                        </p:tav>
                                      </p:tavLst>
                                    </p:anim>
                                    <p:anim calcmode="lin" valueType="num">
                                      <p:cBhvr>
                                        <p:cTn id="37" dur="650" fill="hold"/>
                                        <p:tgtEl>
                                          <p:spTgt spid="630"/>
                                        </p:tgtEl>
                                        <p:attrNameLst>
                                          <p:attrName>ppt_h</p:attrName>
                                        </p:attrNameLst>
                                      </p:cBhvr>
                                      <p:tavLst>
                                        <p:tav tm="0">
                                          <p:val>
                                            <p:fltVal val="0"/>
                                          </p:val>
                                        </p:tav>
                                        <p:tav tm="100000">
                                          <p:val>
                                            <p:strVal val="#ppt_h"/>
                                          </p:val>
                                        </p:tav>
                                      </p:tavLst>
                                    </p:anim>
                                  </p:childTnLst>
                                </p:cTn>
                              </p:par>
                            </p:childTnLst>
                          </p:cTn>
                        </p:par>
                        <p:par>
                          <p:cTn id="38" fill="hold">
                            <p:stCondLst>
                              <p:cond delay="4600"/>
                            </p:stCondLst>
                            <p:childTnLst>
                              <p:par>
                                <p:cTn id="39" presetClass="entr" nodeType="afterEffect" presetSubtype="16" presetID="23" grpId="15" fill="hold">
                                  <p:stCondLst>
                                    <p:cond delay="0"/>
                                  </p:stCondLst>
                                  <p:iterate type="el" backwards="0">
                                    <p:tmAbs val="0"/>
                                  </p:iterate>
                                  <p:childTnLst>
                                    <p:set>
                                      <p:cBhvr>
                                        <p:cTn id="40" fill="hold"/>
                                        <p:tgtEl>
                                          <p:spTgt spid="628"/>
                                        </p:tgtEl>
                                        <p:attrNameLst>
                                          <p:attrName>style.visibility</p:attrName>
                                        </p:attrNameLst>
                                      </p:cBhvr>
                                      <p:to>
                                        <p:strVal val="visible"/>
                                      </p:to>
                                    </p:set>
                                    <p:anim calcmode="lin" valueType="num">
                                      <p:cBhvr>
                                        <p:cTn id="41" dur="650" fill="hold"/>
                                        <p:tgtEl>
                                          <p:spTgt spid="628"/>
                                        </p:tgtEl>
                                        <p:attrNameLst>
                                          <p:attrName>ppt_w</p:attrName>
                                        </p:attrNameLst>
                                      </p:cBhvr>
                                      <p:tavLst>
                                        <p:tav tm="0">
                                          <p:val>
                                            <p:fltVal val="0"/>
                                          </p:val>
                                        </p:tav>
                                        <p:tav tm="100000">
                                          <p:val>
                                            <p:strVal val="#ppt_w"/>
                                          </p:val>
                                        </p:tav>
                                      </p:tavLst>
                                    </p:anim>
                                    <p:anim calcmode="lin" valueType="num">
                                      <p:cBhvr>
                                        <p:cTn id="42" dur="650" fill="hold"/>
                                        <p:tgtEl>
                                          <p:spTgt spid="628"/>
                                        </p:tgtEl>
                                        <p:attrNameLst>
                                          <p:attrName>ppt_h</p:attrName>
                                        </p:attrNameLst>
                                      </p:cBhvr>
                                      <p:tavLst>
                                        <p:tav tm="0">
                                          <p:val>
                                            <p:fltVal val="0"/>
                                          </p:val>
                                        </p:tav>
                                        <p:tav tm="100000">
                                          <p:val>
                                            <p:strVal val="#ppt_h"/>
                                          </p:val>
                                        </p:tav>
                                      </p:tavLst>
                                    </p:anim>
                                  </p:childTnLst>
                                </p:cTn>
                              </p:par>
                            </p:childTnLst>
                          </p:cTn>
                        </p:par>
                        <p:par>
                          <p:cTn id="43" fill="hold">
                            <p:stCondLst>
                              <p:cond delay="5250"/>
                            </p:stCondLst>
                            <p:childTnLst>
                              <p:par>
                                <p:cTn id="44" presetClass="entr" nodeType="afterEffect" presetSubtype="16" presetID="23" grpId="16" fill="hold">
                                  <p:stCondLst>
                                    <p:cond delay="0"/>
                                  </p:stCondLst>
                                  <p:iterate type="el" backwards="0">
                                    <p:tmAbs val="0"/>
                                  </p:iterate>
                                  <p:childTnLst>
                                    <p:set>
                                      <p:cBhvr>
                                        <p:cTn id="45" fill="hold"/>
                                        <p:tgtEl>
                                          <p:spTgt spid="631"/>
                                        </p:tgtEl>
                                        <p:attrNameLst>
                                          <p:attrName>style.visibility</p:attrName>
                                        </p:attrNameLst>
                                      </p:cBhvr>
                                      <p:to>
                                        <p:strVal val="visible"/>
                                      </p:to>
                                    </p:set>
                                    <p:anim calcmode="lin" valueType="num">
                                      <p:cBhvr>
                                        <p:cTn id="46" dur="650" fill="hold"/>
                                        <p:tgtEl>
                                          <p:spTgt spid="631"/>
                                        </p:tgtEl>
                                        <p:attrNameLst>
                                          <p:attrName>ppt_w</p:attrName>
                                        </p:attrNameLst>
                                      </p:cBhvr>
                                      <p:tavLst>
                                        <p:tav tm="0">
                                          <p:val>
                                            <p:fltVal val="0"/>
                                          </p:val>
                                        </p:tav>
                                        <p:tav tm="100000">
                                          <p:val>
                                            <p:strVal val="#ppt_w"/>
                                          </p:val>
                                        </p:tav>
                                      </p:tavLst>
                                    </p:anim>
                                    <p:anim calcmode="lin" valueType="num">
                                      <p:cBhvr>
                                        <p:cTn id="47" dur="650" fill="hold"/>
                                        <p:tgtEl>
                                          <p:spTgt spid="6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0" grpId="14"/>
      <p:bldP build="whole" bldLvl="1" animBg="1" rev="0" advAuto="0" spid="626" grpId="11"/>
      <p:bldP build="whole" bldLvl="1" animBg="1" rev="0" advAuto="0" spid="629" grpId="13"/>
      <p:bldP build="whole" bldLvl="1" animBg="1" rev="0" advAuto="0" spid="628" grpId="15"/>
      <p:bldP build="whole" bldLvl="1" animBg="1" rev="0" advAuto="0" spid="633" grpId="4"/>
      <p:bldP build="whole" bldLvl="1" animBg="1" rev="0" advAuto="0" spid="631" grpId="16"/>
      <p:bldP build="whole" bldLvl="1" animBg="1" rev="0" advAuto="0" spid="632" grpId="8"/>
      <p:bldP build="whole" bldLvl="1" animBg="1" rev="0" advAuto="0" spid="627" grpId="12"/>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nvSpPr>
        <p:spPr>
          <a:xfrm>
            <a:off x="2157695" y="5223282"/>
            <a:ext cx="896702" cy="207356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0" name="Shape 640"/>
          <p:cNvSpPr/>
          <p:nvPr/>
        </p:nvSpPr>
        <p:spPr>
          <a:xfrm flipH="1">
            <a:off x="1129478" y="5246333"/>
            <a:ext cx="992002" cy="214976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1" name="Shape 641"/>
          <p:cNvSpPr/>
          <p:nvPr/>
        </p:nvSpPr>
        <p:spPr>
          <a:xfrm>
            <a:off x="11564557" y="5215758"/>
            <a:ext cx="657864" cy="2026569"/>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2" name="Shape 642"/>
          <p:cNvSpPr/>
          <p:nvPr/>
        </p:nvSpPr>
        <p:spPr>
          <a:xfrm flipH="1">
            <a:off x="11015873" y="5276908"/>
            <a:ext cx="570735" cy="208861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3" name="Shape 643"/>
          <p:cNvSpPr/>
          <p:nvPr/>
        </p:nvSpPr>
        <p:spPr>
          <a:xfrm>
            <a:off x="8777616" y="5185182"/>
            <a:ext cx="657865" cy="202657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4" name="Shape 644"/>
          <p:cNvSpPr/>
          <p:nvPr/>
        </p:nvSpPr>
        <p:spPr>
          <a:xfrm flipH="1">
            <a:off x="8228932" y="5246332"/>
            <a:ext cx="570735" cy="2088613"/>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5" name="Shape 645"/>
          <p:cNvSpPr/>
          <p:nvPr/>
        </p:nvSpPr>
        <p:spPr>
          <a:xfrm flipH="1">
            <a:off x="8856833" y="3178452"/>
            <a:ext cx="1473822" cy="2055458"/>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6" name="Shape 646"/>
          <p:cNvSpPr/>
          <p:nvPr/>
        </p:nvSpPr>
        <p:spPr>
          <a:xfrm>
            <a:off x="10296002" y="3223472"/>
            <a:ext cx="1357483" cy="2145496"/>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7" name="Shape 647"/>
          <p:cNvSpPr/>
          <p:nvPr/>
        </p:nvSpPr>
        <p:spPr>
          <a:xfrm flipH="1">
            <a:off x="3902000" y="844928"/>
            <a:ext cx="3090850" cy="2315207"/>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8" name="Shape 648"/>
          <p:cNvSpPr/>
          <p:nvPr/>
        </p:nvSpPr>
        <p:spPr>
          <a:xfrm flipH="1">
            <a:off x="2167674" y="3223472"/>
            <a:ext cx="1614743" cy="1965419"/>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49" name="Shape 649"/>
          <p:cNvSpPr/>
          <p:nvPr/>
        </p:nvSpPr>
        <p:spPr>
          <a:xfrm>
            <a:off x="3990129" y="3313510"/>
            <a:ext cx="1614743" cy="196542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50" name="Shape 650"/>
          <p:cNvSpPr/>
          <p:nvPr/>
        </p:nvSpPr>
        <p:spPr>
          <a:xfrm>
            <a:off x="5518533" y="5154607"/>
            <a:ext cx="794948" cy="2087720"/>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51" name="Shape 651"/>
          <p:cNvSpPr/>
          <p:nvPr/>
        </p:nvSpPr>
        <p:spPr>
          <a:xfrm flipH="1">
            <a:off x="4969848" y="5215757"/>
            <a:ext cx="570735" cy="2088612"/>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52" name="Shape 652"/>
          <p:cNvSpPr/>
          <p:nvPr/>
        </p:nvSpPr>
        <p:spPr>
          <a:xfrm>
            <a:off x="6882416" y="724728"/>
            <a:ext cx="228883" cy="228883"/>
          </a:xfrm>
          <a:prstGeom prst="ellipse">
            <a:avLst/>
          </a:prstGeom>
          <a:solidFill>
            <a:schemeClr val="accent4"/>
          </a:solidFill>
          <a:ln w="12700">
            <a:miter lim="400000"/>
          </a:ln>
        </p:spPr>
        <p:txBody>
          <a:bodyPr lIns="50800" tIns="50800" rIns="50800" bIns="50800" anchor="ctr"/>
          <a:lstStyle/>
          <a:p>
            <a:pPr>
              <a:defRPr sz="2400">
                <a:solidFill>
                  <a:srgbClr val="FFFFFF"/>
                </a:solidFill>
              </a:defRPr>
            </a:pPr>
          </a:p>
        </p:txBody>
      </p:sp>
      <p:sp>
        <p:nvSpPr>
          <p:cNvPr id="653" name="Shape 653"/>
          <p:cNvSpPr/>
          <p:nvPr/>
        </p:nvSpPr>
        <p:spPr>
          <a:xfrm>
            <a:off x="3757910" y="3055781"/>
            <a:ext cx="228883"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654" name="Shape 654"/>
          <p:cNvSpPr/>
          <p:nvPr/>
        </p:nvSpPr>
        <p:spPr>
          <a:xfrm>
            <a:off x="10181528" y="3055781"/>
            <a:ext cx="228884" cy="228883"/>
          </a:xfrm>
          <a:prstGeom prst="ellipse">
            <a:avLst/>
          </a:prstGeom>
          <a:solidFill>
            <a:schemeClr val="accent1"/>
          </a:solidFill>
          <a:ln w="12700">
            <a:miter lim="400000"/>
          </a:ln>
        </p:spPr>
        <p:txBody>
          <a:bodyPr lIns="50800" tIns="50800" rIns="50800" bIns="50800" anchor="ctr"/>
          <a:lstStyle/>
          <a:p>
            <a:pPr>
              <a:defRPr sz="2400">
                <a:solidFill>
                  <a:srgbClr val="FFFFFF"/>
                </a:solidFill>
              </a:defRPr>
            </a:pPr>
          </a:p>
        </p:txBody>
      </p:sp>
      <p:sp>
        <p:nvSpPr>
          <p:cNvPr id="655" name="Shape 655"/>
          <p:cNvSpPr/>
          <p:nvPr/>
        </p:nvSpPr>
        <p:spPr>
          <a:xfrm>
            <a:off x="2027616"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56" name="Shape 656"/>
          <p:cNvSpPr/>
          <p:nvPr/>
        </p:nvSpPr>
        <p:spPr>
          <a:xfrm>
            <a:off x="5426854"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57" name="Shape 657"/>
          <p:cNvSpPr/>
          <p:nvPr/>
        </p:nvSpPr>
        <p:spPr>
          <a:xfrm>
            <a:off x="8715451"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58" name="Shape 658"/>
          <p:cNvSpPr/>
          <p:nvPr/>
        </p:nvSpPr>
        <p:spPr>
          <a:xfrm>
            <a:off x="11461075" y="5127666"/>
            <a:ext cx="228883" cy="228883"/>
          </a:xfrm>
          <a:prstGeom prst="ellipse">
            <a:avLst/>
          </a:prstGeom>
          <a:solidFill>
            <a:schemeClr val="accent2"/>
          </a:solidFill>
          <a:ln w="12700">
            <a:miter lim="400000"/>
          </a:ln>
        </p:spPr>
        <p:txBody>
          <a:bodyPr lIns="50800" tIns="50800" rIns="50800" bIns="50800" anchor="ctr"/>
          <a:lstStyle/>
          <a:p>
            <a:pPr>
              <a:defRPr sz="2400">
                <a:solidFill>
                  <a:srgbClr val="FFFFFF"/>
                </a:solidFill>
              </a:defRPr>
            </a:pPr>
          </a:p>
        </p:txBody>
      </p:sp>
      <p:sp>
        <p:nvSpPr>
          <p:cNvPr id="659" name="Shape 659"/>
          <p:cNvSpPr/>
          <p:nvPr/>
        </p:nvSpPr>
        <p:spPr>
          <a:xfrm>
            <a:off x="1148357" y="7175420"/>
            <a:ext cx="228883" cy="228883"/>
          </a:xfrm>
          <a:prstGeom prst="ellipse">
            <a:avLst/>
          </a:prstGeom>
          <a:solidFill>
            <a:schemeClr val="accent6"/>
          </a:solidFill>
          <a:ln w="12700">
            <a:miter lim="400000"/>
          </a:ln>
        </p:spPr>
        <p:txBody>
          <a:bodyPr lIns="50800" tIns="50800" rIns="50800" bIns="50800" anchor="ctr"/>
          <a:lstStyle/>
          <a:p>
            <a:pPr>
              <a:defRPr sz="2400">
                <a:solidFill>
                  <a:srgbClr val="FFFFFF"/>
                </a:solidFill>
              </a:defRPr>
            </a:pPr>
          </a:p>
        </p:txBody>
      </p:sp>
      <p:sp>
        <p:nvSpPr>
          <p:cNvPr id="660" name="Shape 660"/>
          <p:cNvSpPr/>
          <p:nvPr/>
        </p:nvSpPr>
        <p:spPr>
          <a:xfrm>
            <a:off x="2931143" y="7175420"/>
            <a:ext cx="228883" cy="228883"/>
          </a:xfrm>
          <a:prstGeom prst="ellipse">
            <a:avLst/>
          </a:prstGeom>
          <a:solidFill>
            <a:srgbClr val="F69BFF"/>
          </a:solidFill>
          <a:ln w="12700">
            <a:miter lim="400000"/>
          </a:ln>
        </p:spPr>
        <p:txBody>
          <a:bodyPr lIns="50800" tIns="50800" rIns="50800" bIns="50800" anchor="ctr"/>
          <a:lstStyle/>
          <a:p>
            <a:pPr>
              <a:defRPr sz="2400">
                <a:solidFill>
                  <a:srgbClr val="FFFFFF"/>
                </a:solidFill>
              </a:defRPr>
            </a:pPr>
          </a:p>
        </p:txBody>
      </p:sp>
      <p:sp>
        <p:nvSpPr>
          <p:cNvPr id="661" name="Shape 661"/>
          <p:cNvSpPr/>
          <p:nvPr/>
        </p:nvSpPr>
        <p:spPr>
          <a:xfrm>
            <a:off x="4877969" y="7175420"/>
            <a:ext cx="228883" cy="228883"/>
          </a:xfrm>
          <a:prstGeom prst="ellipse">
            <a:avLst/>
          </a:prstGeom>
          <a:solidFill>
            <a:srgbClr val="B6BDF2"/>
          </a:solidFill>
          <a:ln w="12700">
            <a:miter lim="400000"/>
          </a:ln>
        </p:spPr>
        <p:txBody>
          <a:bodyPr lIns="50800" tIns="50800" rIns="50800" bIns="50800" anchor="ctr"/>
          <a:lstStyle/>
          <a:p>
            <a:pPr>
              <a:defRPr sz="2400">
                <a:solidFill>
                  <a:srgbClr val="FFFFFF"/>
                </a:solidFill>
              </a:defRPr>
            </a:pPr>
          </a:p>
        </p:txBody>
      </p:sp>
      <p:sp>
        <p:nvSpPr>
          <p:cNvPr id="662" name="Shape 662"/>
          <p:cNvSpPr/>
          <p:nvPr/>
        </p:nvSpPr>
        <p:spPr>
          <a:xfrm>
            <a:off x="6223913" y="7175420"/>
            <a:ext cx="228883" cy="228883"/>
          </a:xfrm>
          <a:prstGeom prst="ellipse">
            <a:avLst/>
          </a:prstGeom>
          <a:solidFill>
            <a:srgbClr val="75AACF"/>
          </a:solidFill>
          <a:ln w="12700">
            <a:miter lim="400000"/>
          </a:ln>
        </p:spPr>
        <p:txBody>
          <a:bodyPr lIns="50800" tIns="50800" rIns="50800" bIns="50800" anchor="ctr"/>
          <a:lstStyle/>
          <a:p>
            <a:pPr>
              <a:defRPr sz="2400">
                <a:solidFill>
                  <a:srgbClr val="FFFFFF"/>
                </a:solidFill>
              </a:defRPr>
            </a:pPr>
          </a:p>
        </p:txBody>
      </p:sp>
      <p:sp>
        <p:nvSpPr>
          <p:cNvPr id="663" name="Shape 663"/>
          <p:cNvSpPr/>
          <p:nvPr/>
        </p:nvSpPr>
        <p:spPr>
          <a:xfrm>
            <a:off x="8163786" y="7175420"/>
            <a:ext cx="228883" cy="228883"/>
          </a:xfrm>
          <a:prstGeom prst="ellipse">
            <a:avLst/>
          </a:prstGeom>
          <a:solidFill>
            <a:srgbClr val="D0C0BC"/>
          </a:solidFill>
          <a:ln w="12700">
            <a:miter lim="400000"/>
          </a:ln>
        </p:spPr>
        <p:txBody>
          <a:bodyPr lIns="50800" tIns="50800" rIns="50800" bIns="50800" anchor="ctr"/>
          <a:lstStyle/>
          <a:p>
            <a:pPr>
              <a:defRPr sz="2400">
                <a:solidFill>
                  <a:srgbClr val="FFFFFF"/>
                </a:solidFill>
              </a:defRPr>
            </a:pPr>
          </a:p>
        </p:txBody>
      </p:sp>
      <p:sp>
        <p:nvSpPr>
          <p:cNvPr id="664" name="Shape 664"/>
          <p:cNvSpPr/>
          <p:nvPr/>
        </p:nvSpPr>
        <p:spPr>
          <a:xfrm>
            <a:off x="9305637" y="7175420"/>
            <a:ext cx="228883" cy="228883"/>
          </a:xfrm>
          <a:prstGeom prst="ellipse">
            <a:avLst/>
          </a:prstGeom>
          <a:solidFill>
            <a:srgbClr val="FF836F"/>
          </a:solidFill>
          <a:ln w="12700">
            <a:miter lim="400000"/>
          </a:ln>
        </p:spPr>
        <p:txBody>
          <a:bodyPr lIns="50800" tIns="50800" rIns="50800" bIns="50800" anchor="ctr"/>
          <a:lstStyle/>
          <a:p>
            <a:pPr>
              <a:defRPr sz="2400">
                <a:solidFill>
                  <a:srgbClr val="FFFFFF"/>
                </a:solidFill>
              </a:defRPr>
            </a:pPr>
          </a:p>
        </p:txBody>
      </p:sp>
      <p:sp>
        <p:nvSpPr>
          <p:cNvPr id="665" name="Shape 665"/>
          <p:cNvSpPr/>
          <p:nvPr/>
        </p:nvSpPr>
        <p:spPr>
          <a:xfrm>
            <a:off x="10988932" y="7175420"/>
            <a:ext cx="228883" cy="228883"/>
          </a:xfrm>
          <a:prstGeom prst="ellipse">
            <a:avLst/>
          </a:prstGeom>
          <a:solidFill>
            <a:srgbClr val="A63D00"/>
          </a:solidFill>
          <a:ln w="12700">
            <a:miter lim="400000"/>
          </a:ln>
        </p:spPr>
        <p:txBody>
          <a:bodyPr lIns="50800" tIns="50800" rIns="50800" bIns="50800" anchor="ctr"/>
          <a:lstStyle/>
          <a:p>
            <a:pPr>
              <a:defRPr sz="2400">
                <a:solidFill>
                  <a:srgbClr val="FFFFFF"/>
                </a:solidFill>
              </a:defRPr>
            </a:pPr>
          </a:p>
        </p:txBody>
      </p:sp>
      <p:sp>
        <p:nvSpPr>
          <p:cNvPr id="666" name="Shape 666"/>
          <p:cNvSpPr/>
          <p:nvPr/>
        </p:nvSpPr>
        <p:spPr>
          <a:xfrm>
            <a:off x="12089863" y="7175420"/>
            <a:ext cx="228883" cy="228883"/>
          </a:xfrm>
          <a:prstGeom prst="ellipse">
            <a:avLst/>
          </a:prstGeom>
          <a:solidFill>
            <a:srgbClr val="EBCE00"/>
          </a:solidFill>
          <a:ln w="12700">
            <a:miter lim="400000"/>
          </a:ln>
        </p:spPr>
        <p:txBody>
          <a:bodyPr lIns="50800" tIns="50800" rIns="50800" bIns="50800" anchor="ctr"/>
          <a:lstStyle/>
          <a:p>
            <a:pPr>
              <a:defRPr sz="2400">
                <a:solidFill>
                  <a:srgbClr val="FFFFFF"/>
                </a:solidFill>
              </a:defRPr>
            </a:pPr>
          </a:p>
        </p:txBody>
      </p:sp>
      <p:sp>
        <p:nvSpPr>
          <p:cNvPr id="667" name="Shape 667"/>
          <p:cNvSpPr/>
          <p:nvPr/>
        </p:nvSpPr>
        <p:spPr>
          <a:xfrm>
            <a:off x="9461658" y="3436461"/>
            <a:ext cx="166862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TWO LEGS</a:t>
            </a:r>
          </a:p>
        </p:txBody>
      </p:sp>
      <p:sp>
        <p:nvSpPr>
          <p:cNvPr id="668" name="Shape 668"/>
          <p:cNvSpPr/>
          <p:nvPr/>
        </p:nvSpPr>
        <p:spPr>
          <a:xfrm>
            <a:off x="1717643" y="5603833"/>
            <a:ext cx="84883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DOG</a:t>
            </a:r>
          </a:p>
        </p:txBody>
      </p:sp>
      <p:sp>
        <p:nvSpPr>
          <p:cNvPr id="669" name="Shape 669"/>
          <p:cNvSpPr/>
          <p:nvPr/>
        </p:nvSpPr>
        <p:spPr>
          <a:xfrm>
            <a:off x="4777444" y="5603833"/>
            <a:ext cx="152770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CENTAUR</a:t>
            </a:r>
          </a:p>
        </p:txBody>
      </p:sp>
      <p:sp>
        <p:nvSpPr>
          <p:cNvPr id="670" name="Shape 670"/>
          <p:cNvSpPr/>
          <p:nvPr/>
        </p:nvSpPr>
        <p:spPr>
          <a:xfrm>
            <a:off x="8190840" y="5603833"/>
            <a:ext cx="127810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HUMAN</a:t>
            </a:r>
          </a:p>
        </p:txBody>
      </p:sp>
      <p:sp>
        <p:nvSpPr>
          <p:cNvPr id="671" name="Shape 671"/>
          <p:cNvSpPr/>
          <p:nvPr/>
        </p:nvSpPr>
        <p:spPr>
          <a:xfrm>
            <a:off x="10873057" y="5603833"/>
            <a:ext cx="140492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GORILLA</a:t>
            </a:r>
          </a:p>
        </p:txBody>
      </p:sp>
      <p:pic>
        <p:nvPicPr>
          <p:cNvPr id="672" name="dog0.png"/>
          <p:cNvPicPr>
            <a:picLocks noChangeAspect="1"/>
          </p:cNvPicPr>
          <p:nvPr/>
        </p:nvPicPr>
        <p:blipFill>
          <a:blip r:embed="rId3">
            <a:extLst/>
          </a:blip>
          <a:stretch>
            <a:fillRect/>
          </a:stretch>
        </p:blipFill>
        <p:spPr>
          <a:xfrm>
            <a:off x="739857" y="7787774"/>
            <a:ext cx="1045883" cy="1244601"/>
          </a:xfrm>
          <a:prstGeom prst="rect">
            <a:avLst/>
          </a:prstGeom>
          <a:ln w="12700">
            <a:miter lim="400000"/>
          </a:ln>
        </p:spPr>
      </p:pic>
      <p:pic>
        <p:nvPicPr>
          <p:cNvPr id="673" name="dog2.png"/>
          <p:cNvPicPr>
            <a:picLocks noChangeAspect="1"/>
          </p:cNvPicPr>
          <p:nvPr/>
        </p:nvPicPr>
        <p:blipFill>
          <a:blip r:embed="rId4">
            <a:extLst/>
          </a:blip>
          <a:stretch>
            <a:fillRect/>
          </a:stretch>
        </p:blipFill>
        <p:spPr>
          <a:xfrm>
            <a:off x="2008251" y="7905932"/>
            <a:ext cx="1527703" cy="1008284"/>
          </a:xfrm>
          <a:prstGeom prst="rect">
            <a:avLst/>
          </a:prstGeom>
          <a:ln w="12700">
            <a:miter lim="400000"/>
          </a:ln>
        </p:spPr>
      </p:pic>
      <p:pic>
        <p:nvPicPr>
          <p:cNvPr id="674" name="michael15.png"/>
          <p:cNvPicPr>
            <a:picLocks noChangeAspect="1"/>
          </p:cNvPicPr>
          <p:nvPr/>
        </p:nvPicPr>
        <p:blipFill>
          <a:blip r:embed="rId5">
            <a:extLst/>
          </a:blip>
          <a:stretch>
            <a:fillRect/>
          </a:stretch>
        </p:blipFill>
        <p:spPr>
          <a:xfrm>
            <a:off x="9121324" y="7553324"/>
            <a:ext cx="501762" cy="1510301"/>
          </a:xfrm>
          <a:prstGeom prst="rect">
            <a:avLst/>
          </a:prstGeom>
          <a:ln w="12700">
            <a:miter lim="400000"/>
          </a:ln>
        </p:spPr>
      </p:pic>
      <p:pic>
        <p:nvPicPr>
          <p:cNvPr id="675" name="michael16.png"/>
          <p:cNvPicPr>
            <a:picLocks noChangeAspect="1"/>
          </p:cNvPicPr>
          <p:nvPr/>
        </p:nvPicPr>
        <p:blipFill>
          <a:blip r:embed="rId6">
            <a:extLst/>
          </a:blip>
          <a:stretch>
            <a:fillRect/>
          </a:stretch>
        </p:blipFill>
        <p:spPr>
          <a:xfrm>
            <a:off x="7831758" y="7589758"/>
            <a:ext cx="955230" cy="1442397"/>
          </a:xfrm>
          <a:prstGeom prst="rect">
            <a:avLst/>
          </a:prstGeom>
          <a:ln w="12700">
            <a:miter lim="400000"/>
          </a:ln>
        </p:spPr>
      </p:pic>
      <p:pic>
        <p:nvPicPr>
          <p:cNvPr id="676" name="gorilla17.png"/>
          <p:cNvPicPr>
            <a:picLocks noChangeAspect="1"/>
          </p:cNvPicPr>
          <p:nvPr/>
        </p:nvPicPr>
        <p:blipFill>
          <a:blip r:embed="rId7">
            <a:extLst/>
          </a:blip>
          <a:stretch>
            <a:fillRect/>
          </a:stretch>
        </p:blipFill>
        <p:spPr>
          <a:xfrm>
            <a:off x="10474849" y="7568006"/>
            <a:ext cx="999789" cy="1409701"/>
          </a:xfrm>
          <a:prstGeom prst="rect">
            <a:avLst/>
          </a:prstGeom>
          <a:ln w="12700">
            <a:miter lim="400000"/>
          </a:ln>
        </p:spPr>
      </p:pic>
      <p:pic>
        <p:nvPicPr>
          <p:cNvPr id="677" name="gorilla18.png"/>
          <p:cNvPicPr>
            <a:picLocks noChangeAspect="1"/>
          </p:cNvPicPr>
          <p:nvPr/>
        </p:nvPicPr>
        <p:blipFill>
          <a:blip r:embed="rId8">
            <a:extLst/>
          </a:blip>
          <a:stretch>
            <a:fillRect/>
          </a:stretch>
        </p:blipFill>
        <p:spPr>
          <a:xfrm>
            <a:off x="11579078" y="7669606"/>
            <a:ext cx="1270001" cy="1358901"/>
          </a:xfrm>
          <a:prstGeom prst="rect">
            <a:avLst/>
          </a:prstGeom>
          <a:ln w="12700">
            <a:miter lim="400000"/>
          </a:ln>
        </p:spPr>
      </p:pic>
      <p:pic>
        <p:nvPicPr>
          <p:cNvPr id="678" name="centaur5.png"/>
          <p:cNvPicPr>
            <a:picLocks noChangeAspect="1"/>
          </p:cNvPicPr>
          <p:nvPr/>
        </p:nvPicPr>
        <p:blipFill>
          <a:blip r:embed="rId9">
            <a:extLst/>
          </a:blip>
          <a:stretch>
            <a:fillRect/>
          </a:stretch>
        </p:blipFill>
        <p:spPr>
          <a:xfrm>
            <a:off x="4180542" y="7775074"/>
            <a:ext cx="1270001" cy="1244601"/>
          </a:xfrm>
          <a:prstGeom prst="rect">
            <a:avLst/>
          </a:prstGeom>
          <a:ln w="12700">
            <a:miter lim="400000"/>
          </a:ln>
        </p:spPr>
      </p:pic>
      <p:pic>
        <p:nvPicPr>
          <p:cNvPr id="679" name="centaur0.png"/>
          <p:cNvPicPr>
            <a:picLocks noChangeAspect="1"/>
          </p:cNvPicPr>
          <p:nvPr/>
        </p:nvPicPr>
        <p:blipFill>
          <a:blip r:embed="rId10">
            <a:extLst/>
          </a:blip>
          <a:stretch>
            <a:fillRect/>
          </a:stretch>
        </p:blipFill>
        <p:spPr>
          <a:xfrm>
            <a:off x="5781832" y="7771206"/>
            <a:ext cx="1270001" cy="1409701"/>
          </a:xfrm>
          <a:prstGeom prst="rect">
            <a:avLst/>
          </a:prstGeom>
          <a:ln w="12700">
            <a:miter lim="400000"/>
          </a:ln>
        </p:spPr>
      </p:pic>
      <p:sp>
        <p:nvSpPr>
          <p:cNvPr id="680" name="Shape 680"/>
          <p:cNvSpPr/>
          <p:nvPr/>
        </p:nvSpPr>
        <p:spPr>
          <a:xfrm>
            <a:off x="531032" y="566119"/>
            <a:ext cx="4996527"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DECISION TREE &amp; RETRIEVAL</a:t>
            </a:r>
          </a:p>
        </p:txBody>
      </p:sp>
      <p:sp>
        <p:nvSpPr>
          <p:cNvPr id="681" name="Shape 681"/>
          <p:cNvSpPr/>
          <p:nvPr/>
        </p:nvSpPr>
        <p:spPr>
          <a:xfrm>
            <a:off x="7023306" y="878393"/>
            <a:ext cx="3272245" cy="2248277"/>
          </a:xfrm>
          <a:prstGeom prst="line">
            <a:avLst/>
          </a:prstGeom>
          <a:ln w="38100" cap="rnd">
            <a:solidFill>
              <a:srgbClr val="A6AAA9"/>
            </a:solidFill>
            <a:custDash>
              <a:ds d="100000" sp="200000"/>
            </a:custDash>
            <a:miter lim="400000"/>
          </a:ln>
        </p:spPr>
        <p:txBody>
          <a:bodyPr lIns="50800" tIns="50800" rIns="50800" bIns="50800" anchor="ctr"/>
          <a:lstStyle/>
          <a:p>
            <a:pPr>
              <a:defRPr sz="2400"/>
            </a:pPr>
          </a:p>
        </p:txBody>
      </p:sp>
      <p:sp>
        <p:nvSpPr>
          <p:cNvPr id="682" name="Shape 682"/>
          <p:cNvSpPr/>
          <p:nvPr/>
        </p:nvSpPr>
        <p:spPr>
          <a:xfrm>
            <a:off x="4068464" y="7654580"/>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83" name="Shape 683"/>
          <p:cNvSpPr/>
          <p:nvPr/>
        </p:nvSpPr>
        <p:spPr>
          <a:xfrm flipV="1">
            <a:off x="4068152" y="7641066"/>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684" name="Shape 684"/>
          <p:cNvSpPr/>
          <p:nvPr/>
        </p:nvSpPr>
        <p:spPr>
          <a:xfrm>
            <a:off x="4060668" y="9165567"/>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85" name="Shape 685"/>
          <p:cNvSpPr/>
          <p:nvPr/>
        </p:nvSpPr>
        <p:spPr>
          <a:xfrm>
            <a:off x="5378444" y="7654580"/>
            <a:ext cx="235977" cy="1"/>
          </a:xfrm>
          <a:prstGeom prst="line">
            <a:avLst/>
          </a:prstGeom>
          <a:ln w="38100">
            <a:solidFill>
              <a:srgbClr val="C6C8CB"/>
            </a:solidFill>
            <a:miter lim="400000"/>
          </a:ln>
        </p:spPr>
        <p:txBody>
          <a:bodyPr lIns="50800" tIns="50800" rIns="50800" bIns="50800" anchor="ctr"/>
          <a:lstStyle/>
          <a:p>
            <a:pPr>
              <a:defRPr sz="2400"/>
            </a:pPr>
          </a:p>
        </p:txBody>
      </p:sp>
      <p:sp>
        <p:nvSpPr>
          <p:cNvPr id="686" name="Shape 686"/>
          <p:cNvSpPr/>
          <p:nvPr/>
        </p:nvSpPr>
        <p:spPr>
          <a:xfrm flipV="1">
            <a:off x="5594032" y="7641066"/>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687" name="Shape 687"/>
          <p:cNvSpPr/>
          <p:nvPr/>
        </p:nvSpPr>
        <p:spPr>
          <a:xfrm>
            <a:off x="5357948" y="9165567"/>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688" name="Shape 688"/>
          <p:cNvSpPr/>
          <p:nvPr/>
        </p:nvSpPr>
        <p:spPr>
          <a:xfrm>
            <a:off x="247277" y="3154410"/>
            <a:ext cx="3488182" cy="5958181"/>
          </a:xfrm>
          <a:prstGeom prst="rect">
            <a:avLst/>
          </a:prstGeom>
          <a:solidFill>
            <a:srgbClr val="FFFFFF">
              <a:alpha val="80578"/>
            </a:srgbClr>
          </a:solidFill>
          <a:ln w="12700">
            <a:miter lim="400000"/>
          </a:ln>
        </p:spPr>
        <p:txBody>
          <a:bodyPr lIns="50800" tIns="50800" rIns="50800" bIns="50800" anchor="ctr"/>
          <a:lstStyle/>
          <a:p>
            <a:pPr>
              <a:defRPr sz="2400">
                <a:solidFill>
                  <a:srgbClr val="FFFFFF"/>
                </a:solidFill>
              </a:defRPr>
            </a:pPr>
          </a:p>
        </p:txBody>
      </p:sp>
      <p:sp>
        <p:nvSpPr>
          <p:cNvPr id="689" name="Shape 689"/>
          <p:cNvSpPr/>
          <p:nvPr/>
        </p:nvSpPr>
        <p:spPr>
          <a:xfrm>
            <a:off x="7114770" y="818744"/>
            <a:ext cx="5832229" cy="8723363"/>
          </a:xfrm>
          <a:prstGeom prst="rect">
            <a:avLst/>
          </a:prstGeom>
          <a:solidFill>
            <a:srgbClr val="FFFFFF">
              <a:alpha val="81000"/>
            </a:srgbClr>
          </a:solidFill>
          <a:ln w="12700">
            <a:miter lim="400000"/>
          </a:ln>
        </p:spPr>
        <p:txBody>
          <a:bodyPr lIns="50800" tIns="50800" rIns="50800" bIns="50800" anchor="ctr"/>
          <a:lstStyle/>
          <a:p>
            <a:pPr>
              <a:defRPr sz="2400">
                <a:solidFill>
                  <a:srgbClr val="FFFFFF"/>
                </a:solidFill>
              </a:defRPr>
            </a:pPr>
          </a:p>
        </p:txBody>
      </p:sp>
      <p:sp>
        <p:nvSpPr>
          <p:cNvPr id="690" name="Shape 690"/>
          <p:cNvSpPr/>
          <p:nvPr/>
        </p:nvSpPr>
        <p:spPr>
          <a:xfrm>
            <a:off x="3010211" y="3436461"/>
            <a:ext cx="172428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Gill Sans"/>
                <a:ea typeface="Gill Sans"/>
                <a:cs typeface="Gill Sans"/>
                <a:sym typeface="Gill Sans"/>
              </a:defRPr>
            </a:lvl1pPr>
          </a:lstStyle>
          <a:p>
            <a:pPr/>
            <a:r>
              <a:t>FOUR LEGS</a:t>
            </a:r>
          </a:p>
        </p:txBody>
      </p:sp>
      <p:pic>
        <p:nvPicPr>
          <p:cNvPr id="691" name="centaur1 copy-filtered.png"/>
          <p:cNvPicPr>
            <a:picLocks noChangeAspect="1"/>
          </p:cNvPicPr>
          <p:nvPr/>
        </p:nvPicPr>
        <p:blipFill>
          <a:blip r:embed="rId11">
            <a:extLst/>
          </a:blip>
          <a:stretch>
            <a:fillRect/>
          </a:stretch>
        </p:blipFill>
        <p:spPr>
          <a:xfrm>
            <a:off x="4749231" y="3656349"/>
            <a:ext cx="1270001" cy="20193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689"/>
                                        </p:tgtEl>
                                      </p:cBhvr>
                                    </p:animEffect>
                                    <p:set>
                                      <p:cBhvr>
                                        <p:cTn id="7" fill="hold">
                                          <p:stCondLst>
                                            <p:cond delay="999"/>
                                          </p:stCondLst>
                                        </p:cTn>
                                        <p:tgtEl>
                                          <p:spTgt spid="689"/>
                                        </p:tgtEl>
                                        <p:attrNameLst>
                                          <p:attrName>style.visibility</p:attrName>
                                        </p:attrNameLst>
                                      </p:cBhvr>
                                      <p:to>
                                        <p:strVal val="hidden"/>
                                      </p:to>
                                    </p:set>
                                  </p:childTnLst>
                                </p:cTn>
                              </p:par>
                            </p:childTnLst>
                          </p:cTn>
                        </p:par>
                        <p:par>
                          <p:cTn id="8" fill="hold">
                            <p:stCondLst>
                              <p:cond delay="1000"/>
                            </p:stCondLst>
                            <p:childTnLst>
                              <p:par>
                                <p:cTn id="9" presetClass="exit" nodeType="afterEffect" presetID="9" grpId="2" fill="hold">
                                  <p:stCondLst>
                                    <p:cond delay="0"/>
                                  </p:stCondLst>
                                  <p:iterate type="el" backwards="0">
                                    <p:tmAbs val="0"/>
                                  </p:iterate>
                                  <p:childTnLst>
                                    <p:animEffect filter="dissolve" transition="out">
                                      <p:cBhvr>
                                        <p:cTn id="10" dur="1000" fill="hold"/>
                                        <p:tgtEl>
                                          <p:spTgt spid="688"/>
                                        </p:tgtEl>
                                      </p:cBhvr>
                                    </p:animEffect>
                                    <p:set>
                                      <p:cBhvr>
                                        <p:cTn id="11" fill="hold">
                                          <p:stCondLst>
                                            <p:cond delay="999"/>
                                          </p:stCondLst>
                                        </p:cTn>
                                        <p:tgtEl>
                                          <p:spTgt spid="6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9" grpId="1"/>
      <p:bldP build="whole" bldLvl="1" animBg="1" rev="0" advAuto="0" spid="688" grpId="2"/>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nvSpPr>
        <p:spPr>
          <a:xfrm>
            <a:off x="935726" y="633568"/>
            <a:ext cx="4093785"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METRICS AND RESULTS</a:t>
            </a:r>
          </a:p>
        </p:txBody>
      </p:sp>
      <p:pic>
        <p:nvPicPr>
          <p:cNvPr id="696" name="centaur5.png"/>
          <p:cNvPicPr>
            <a:picLocks noChangeAspect="1"/>
          </p:cNvPicPr>
          <p:nvPr/>
        </p:nvPicPr>
        <p:blipFill>
          <a:blip r:embed="rId3">
            <a:extLst/>
          </a:blip>
          <a:stretch>
            <a:fillRect/>
          </a:stretch>
        </p:blipFill>
        <p:spPr>
          <a:xfrm>
            <a:off x="2523742" y="4254500"/>
            <a:ext cx="1270001" cy="1244600"/>
          </a:xfrm>
          <a:prstGeom prst="rect">
            <a:avLst/>
          </a:prstGeom>
          <a:ln w="12700">
            <a:miter lim="400000"/>
          </a:ln>
        </p:spPr>
      </p:pic>
      <p:pic>
        <p:nvPicPr>
          <p:cNvPr id="697" name="centaur0.png"/>
          <p:cNvPicPr>
            <a:picLocks noChangeAspect="1"/>
          </p:cNvPicPr>
          <p:nvPr/>
        </p:nvPicPr>
        <p:blipFill>
          <a:blip r:embed="rId4">
            <a:extLst/>
          </a:blip>
          <a:stretch>
            <a:fillRect/>
          </a:stretch>
        </p:blipFill>
        <p:spPr>
          <a:xfrm>
            <a:off x="7833590" y="4171950"/>
            <a:ext cx="1270001" cy="1409700"/>
          </a:xfrm>
          <a:prstGeom prst="rect">
            <a:avLst/>
          </a:prstGeom>
          <a:ln w="12700">
            <a:miter lim="400000"/>
          </a:ln>
        </p:spPr>
      </p:pic>
      <p:pic>
        <p:nvPicPr>
          <p:cNvPr id="698" name="dog2.png"/>
          <p:cNvPicPr>
            <a:picLocks noChangeAspect="1"/>
          </p:cNvPicPr>
          <p:nvPr/>
        </p:nvPicPr>
        <p:blipFill>
          <a:blip r:embed="rId5">
            <a:extLst/>
          </a:blip>
          <a:stretch>
            <a:fillRect/>
          </a:stretch>
        </p:blipFill>
        <p:spPr>
          <a:xfrm>
            <a:off x="4981256" y="4372658"/>
            <a:ext cx="1527703" cy="1008284"/>
          </a:xfrm>
          <a:prstGeom prst="rect">
            <a:avLst/>
          </a:prstGeom>
          <a:ln w="12700">
            <a:miter lim="400000"/>
          </a:ln>
        </p:spPr>
      </p:pic>
      <p:pic>
        <p:nvPicPr>
          <p:cNvPr id="699" name="dog0.png"/>
          <p:cNvPicPr>
            <a:picLocks noChangeAspect="1"/>
          </p:cNvPicPr>
          <p:nvPr/>
        </p:nvPicPr>
        <p:blipFill>
          <a:blip r:embed="rId6">
            <a:extLst/>
          </a:blip>
          <a:stretch>
            <a:fillRect/>
          </a:stretch>
        </p:blipFill>
        <p:spPr>
          <a:xfrm>
            <a:off x="10428223" y="4254500"/>
            <a:ext cx="1045884" cy="1244600"/>
          </a:xfrm>
          <a:prstGeom prst="rect">
            <a:avLst/>
          </a:prstGeom>
          <a:ln w="12700">
            <a:miter lim="400000"/>
          </a:ln>
        </p:spPr>
      </p:pic>
      <p:pic>
        <p:nvPicPr>
          <p:cNvPr id="700" name="centaur1 copy-filtered.png"/>
          <p:cNvPicPr>
            <a:picLocks noChangeAspect="1"/>
          </p:cNvPicPr>
          <p:nvPr/>
        </p:nvPicPr>
        <p:blipFill>
          <a:blip r:embed="rId7">
            <a:extLst/>
          </a:blip>
          <a:stretch>
            <a:fillRect/>
          </a:stretch>
        </p:blipFill>
        <p:spPr>
          <a:xfrm>
            <a:off x="854779" y="1981082"/>
            <a:ext cx="1270001" cy="2019301"/>
          </a:xfrm>
          <a:prstGeom prst="rect">
            <a:avLst/>
          </a:prstGeom>
          <a:ln w="12700">
            <a:miter lim="400000"/>
          </a:ln>
        </p:spPr>
      </p:pic>
      <p:sp>
        <p:nvSpPr>
          <p:cNvPr id="701" name="Shape 701"/>
          <p:cNvSpPr/>
          <p:nvPr/>
        </p:nvSpPr>
        <p:spPr>
          <a:xfrm>
            <a:off x="501629" y="6096429"/>
            <a:ext cx="166490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Gill Sans"/>
                <a:ea typeface="Gill Sans"/>
                <a:cs typeface="Gill Sans"/>
                <a:sym typeface="Gill Sans"/>
              </a:defRPr>
            </a:lvl1pPr>
          </a:lstStyle>
          <a:p>
            <a:pPr/>
            <a:r>
              <a:t>PRECISION</a:t>
            </a:r>
          </a:p>
        </p:txBody>
      </p:sp>
      <p:sp>
        <p:nvSpPr>
          <p:cNvPr id="702" name="Shape 702"/>
          <p:cNvSpPr/>
          <p:nvPr/>
        </p:nvSpPr>
        <p:spPr>
          <a:xfrm>
            <a:off x="501629" y="6756468"/>
            <a:ext cx="122059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Gill Sans"/>
                <a:ea typeface="Gill Sans"/>
                <a:cs typeface="Gill Sans"/>
                <a:sym typeface="Gill Sans"/>
              </a:defRPr>
            </a:lvl1pPr>
          </a:lstStyle>
          <a:p>
            <a:pPr/>
            <a:r>
              <a:t>RECALL</a:t>
            </a:r>
          </a:p>
        </p:txBody>
      </p:sp>
      <p:sp>
        <p:nvSpPr>
          <p:cNvPr id="703" name="Shape 703"/>
          <p:cNvSpPr/>
          <p:nvPr/>
        </p:nvSpPr>
        <p:spPr>
          <a:xfrm>
            <a:off x="2837203" y="6064679"/>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1/1</a:t>
            </a:r>
          </a:p>
        </p:txBody>
      </p:sp>
      <p:sp>
        <p:nvSpPr>
          <p:cNvPr id="704" name="Shape 704"/>
          <p:cNvSpPr/>
          <p:nvPr/>
        </p:nvSpPr>
        <p:spPr>
          <a:xfrm>
            <a:off x="5452690" y="6064679"/>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1/2</a:t>
            </a:r>
          </a:p>
        </p:txBody>
      </p:sp>
      <p:sp>
        <p:nvSpPr>
          <p:cNvPr id="705" name="Shape 705"/>
          <p:cNvSpPr/>
          <p:nvPr/>
        </p:nvSpPr>
        <p:spPr>
          <a:xfrm>
            <a:off x="7896780" y="6064679"/>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2/3</a:t>
            </a:r>
          </a:p>
        </p:txBody>
      </p:sp>
      <p:sp>
        <p:nvSpPr>
          <p:cNvPr id="706" name="Shape 706"/>
          <p:cNvSpPr/>
          <p:nvPr/>
        </p:nvSpPr>
        <p:spPr>
          <a:xfrm>
            <a:off x="10658747" y="6064679"/>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2/4</a:t>
            </a:r>
          </a:p>
        </p:txBody>
      </p:sp>
      <p:sp>
        <p:nvSpPr>
          <p:cNvPr id="707" name="Shape 707"/>
          <p:cNvSpPr/>
          <p:nvPr/>
        </p:nvSpPr>
        <p:spPr>
          <a:xfrm>
            <a:off x="2837203" y="6724718"/>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1/2</a:t>
            </a:r>
          </a:p>
        </p:txBody>
      </p:sp>
      <p:sp>
        <p:nvSpPr>
          <p:cNvPr id="708" name="Shape 708"/>
          <p:cNvSpPr/>
          <p:nvPr/>
        </p:nvSpPr>
        <p:spPr>
          <a:xfrm>
            <a:off x="5452690" y="6724718"/>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1/2</a:t>
            </a:r>
          </a:p>
        </p:txBody>
      </p:sp>
      <p:sp>
        <p:nvSpPr>
          <p:cNvPr id="709" name="Shape 709"/>
          <p:cNvSpPr/>
          <p:nvPr/>
        </p:nvSpPr>
        <p:spPr>
          <a:xfrm>
            <a:off x="7896780" y="6724718"/>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2/2</a:t>
            </a:r>
          </a:p>
        </p:txBody>
      </p:sp>
      <p:sp>
        <p:nvSpPr>
          <p:cNvPr id="710" name="Shape 710"/>
          <p:cNvSpPr/>
          <p:nvPr/>
        </p:nvSpPr>
        <p:spPr>
          <a:xfrm>
            <a:off x="10658747" y="6724718"/>
            <a:ext cx="58483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rgbClr val="53585F"/>
                </a:solidFill>
                <a:latin typeface="Avenir Book"/>
                <a:ea typeface="Avenir Book"/>
                <a:cs typeface="Avenir Book"/>
                <a:sym typeface="Avenir Book"/>
              </a:defRPr>
            </a:lvl1pPr>
          </a:lstStyle>
          <a:p>
            <a:pPr/>
            <a:r>
              <a:t>2/2</a:t>
            </a:r>
          </a:p>
        </p:txBody>
      </p:sp>
      <p:grpSp>
        <p:nvGrpSpPr>
          <p:cNvPr id="716" name="Group 716"/>
          <p:cNvGrpSpPr/>
          <p:nvPr/>
        </p:nvGrpSpPr>
        <p:grpSpPr>
          <a:xfrm>
            <a:off x="2338990" y="5751632"/>
            <a:ext cx="5843601" cy="1159494"/>
            <a:chOff x="0" y="0"/>
            <a:chExt cx="5843600" cy="1159492"/>
          </a:xfrm>
        </p:grpSpPr>
        <p:grpSp>
          <p:nvGrpSpPr>
            <p:cNvPr id="714" name="Group 714"/>
            <p:cNvGrpSpPr/>
            <p:nvPr/>
          </p:nvGrpSpPr>
          <p:grpSpPr>
            <a:xfrm>
              <a:off x="808050" y="0"/>
              <a:ext cx="5035551" cy="1159493"/>
              <a:chOff x="0" y="0"/>
              <a:chExt cx="5035550" cy="1159492"/>
            </a:xfrm>
          </p:grpSpPr>
          <p:sp>
            <p:nvSpPr>
              <p:cNvPr id="711" name="Shape 711"/>
              <p:cNvSpPr/>
              <p:nvPr/>
            </p:nvSpPr>
            <p:spPr>
              <a:xfrm>
                <a:off x="197905" y="0"/>
                <a:ext cx="446468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number of retrieved &amp; relevant</a:t>
                </a:r>
              </a:p>
            </p:txBody>
          </p:sp>
          <p:sp>
            <p:nvSpPr>
              <p:cNvPr id="712" name="Shape 712"/>
              <p:cNvSpPr/>
              <p:nvPr/>
            </p:nvSpPr>
            <p:spPr>
              <a:xfrm>
                <a:off x="0" y="181391"/>
                <a:ext cx="503555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_______________________________</a:t>
                </a:r>
              </a:p>
            </p:txBody>
          </p:sp>
          <p:sp>
            <p:nvSpPr>
              <p:cNvPr id="713" name="Shape 713"/>
              <p:cNvSpPr/>
              <p:nvPr/>
            </p:nvSpPr>
            <p:spPr>
              <a:xfrm>
                <a:off x="962286" y="626092"/>
                <a:ext cx="293592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number of retrieved</a:t>
                </a:r>
              </a:p>
            </p:txBody>
          </p:sp>
        </p:grpSp>
        <p:sp>
          <p:nvSpPr>
            <p:cNvPr id="715" name="Shape 715"/>
            <p:cNvSpPr/>
            <p:nvPr/>
          </p:nvSpPr>
          <p:spPr>
            <a:xfrm>
              <a:off x="0" y="313046"/>
              <a:ext cx="3257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a:t>
              </a:r>
            </a:p>
          </p:txBody>
        </p:sp>
      </p:grpSp>
      <p:grpSp>
        <p:nvGrpSpPr>
          <p:cNvPr id="722" name="Group 722"/>
          <p:cNvGrpSpPr/>
          <p:nvPr/>
        </p:nvGrpSpPr>
        <p:grpSpPr>
          <a:xfrm>
            <a:off x="2338990" y="6411671"/>
            <a:ext cx="5843601" cy="1159494"/>
            <a:chOff x="0" y="0"/>
            <a:chExt cx="5843600" cy="1159492"/>
          </a:xfrm>
        </p:grpSpPr>
        <p:grpSp>
          <p:nvGrpSpPr>
            <p:cNvPr id="720" name="Group 720"/>
            <p:cNvGrpSpPr/>
            <p:nvPr/>
          </p:nvGrpSpPr>
          <p:grpSpPr>
            <a:xfrm>
              <a:off x="808050" y="0"/>
              <a:ext cx="5035551" cy="1159493"/>
              <a:chOff x="0" y="0"/>
              <a:chExt cx="5035550" cy="1159492"/>
            </a:xfrm>
          </p:grpSpPr>
          <p:sp>
            <p:nvSpPr>
              <p:cNvPr id="717" name="Shape 717"/>
              <p:cNvSpPr/>
              <p:nvPr/>
            </p:nvSpPr>
            <p:spPr>
              <a:xfrm>
                <a:off x="197905" y="0"/>
                <a:ext cx="446468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number of retrieved &amp; relevant</a:t>
                </a:r>
              </a:p>
            </p:txBody>
          </p:sp>
          <p:sp>
            <p:nvSpPr>
              <p:cNvPr id="718" name="Shape 718"/>
              <p:cNvSpPr/>
              <p:nvPr/>
            </p:nvSpPr>
            <p:spPr>
              <a:xfrm>
                <a:off x="0" y="181391"/>
                <a:ext cx="503555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_______________________________</a:t>
                </a:r>
              </a:p>
            </p:txBody>
          </p:sp>
          <p:sp>
            <p:nvSpPr>
              <p:cNvPr id="719" name="Shape 719"/>
              <p:cNvSpPr/>
              <p:nvPr/>
            </p:nvSpPr>
            <p:spPr>
              <a:xfrm>
                <a:off x="962286" y="626092"/>
                <a:ext cx="280130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number of relevant</a:t>
                </a:r>
              </a:p>
            </p:txBody>
          </p:sp>
        </p:grpSp>
        <p:sp>
          <p:nvSpPr>
            <p:cNvPr id="721" name="Shape 721"/>
            <p:cNvSpPr/>
            <p:nvPr/>
          </p:nvSpPr>
          <p:spPr>
            <a:xfrm>
              <a:off x="0" y="313046"/>
              <a:ext cx="3257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500">
                  <a:solidFill>
                    <a:srgbClr val="53585F"/>
                  </a:solidFill>
                  <a:latin typeface="Avenir Book"/>
                  <a:ea typeface="Avenir Book"/>
                  <a:cs typeface="Avenir Book"/>
                  <a:sym typeface="Avenir Book"/>
                </a:defRPr>
              </a:lvl1pPr>
            </a:lstStyle>
            <a:p>
              <a:pPr/>
              <a:r>
                <a:t>=</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96"/>
                                        </p:tgtEl>
                                        <p:attrNameLst>
                                          <p:attrName>style.visibility</p:attrName>
                                        </p:attrNameLst>
                                      </p:cBhvr>
                                      <p:to>
                                        <p:strVal val="visible"/>
                                      </p:to>
                                    </p:set>
                                    <p:anim calcmode="lin" valueType="num">
                                      <p:cBhvr>
                                        <p:cTn id="7" dur="750" fill="hold"/>
                                        <p:tgtEl>
                                          <p:spTgt spid="696"/>
                                        </p:tgtEl>
                                        <p:attrNameLst>
                                          <p:attrName>ppt_w</p:attrName>
                                        </p:attrNameLst>
                                      </p:cBhvr>
                                      <p:tavLst>
                                        <p:tav tm="0">
                                          <p:val>
                                            <p:fltVal val="0"/>
                                          </p:val>
                                        </p:tav>
                                        <p:tav tm="100000">
                                          <p:val>
                                            <p:strVal val="#ppt_w"/>
                                          </p:val>
                                        </p:tav>
                                      </p:tavLst>
                                    </p:anim>
                                    <p:anim calcmode="lin" valueType="num">
                                      <p:cBhvr>
                                        <p:cTn id="8" dur="750" fill="hold"/>
                                        <p:tgtEl>
                                          <p:spTgt spid="69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2" fill="hold">
                                  <p:stCondLst>
                                    <p:cond delay="100"/>
                                  </p:stCondLst>
                                  <p:iterate type="el" backwards="0">
                                    <p:tmAbs val="0"/>
                                  </p:iterate>
                                  <p:childTnLst>
                                    <p:set>
                                      <p:cBhvr>
                                        <p:cTn id="11" fill="hold"/>
                                        <p:tgtEl>
                                          <p:spTgt spid="698"/>
                                        </p:tgtEl>
                                        <p:attrNameLst>
                                          <p:attrName>style.visibility</p:attrName>
                                        </p:attrNameLst>
                                      </p:cBhvr>
                                      <p:to>
                                        <p:strVal val="visible"/>
                                      </p:to>
                                    </p:set>
                                    <p:anim calcmode="lin" valueType="num">
                                      <p:cBhvr>
                                        <p:cTn id="12" dur="750" fill="hold"/>
                                        <p:tgtEl>
                                          <p:spTgt spid="698"/>
                                        </p:tgtEl>
                                        <p:attrNameLst>
                                          <p:attrName>ppt_w</p:attrName>
                                        </p:attrNameLst>
                                      </p:cBhvr>
                                      <p:tavLst>
                                        <p:tav tm="0">
                                          <p:val>
                                            <p:fltVal val="0"/>
                                          </p:val>
                                        </p:tav>
                                        <p:tav tm="100000">
                                          <p:val>
                                            <p:strVal val="#ppt_w"/>
                                          </p:val>
                                        </p:tav>
                                      </p:tavLst>
                                    </p:anim>
                                    <p:anim calcmode="lin" valueType="num">
                                      <p:cBhvr>
                                        <p:cTn id="13" dur="750" fill="hold"/>
                                        <p:tgtEl>
                                          <p:spTgt spid="698"/>
                                        </p:tgtEl>
                                        <p:attrNameLst>
                                          <p:attrName>ppt_h</p:attrName>
                                        </p:attrNameLst>
                                      </p:cBhvr>
                                      <p:tavLst>
                                        <p:tav tm="0">
                                          <p:val>
                                            <p:fltVal val="0"/>
                                          </p:val>
                                        </p:tav>
                                        <p:tav tm="100000">
                                          <p:val>
                                            <p:strVal val="#ppt_h"/>
                                          </p:val>
                                        </p:tav>
                                      </p:tavLst>
                                    </p:anim>
                                  </p:childTnLst>
                                </p:cTn>
                              </p:par>
                            </p:childTnLst>
                          </p:cTn>
                        </p:par>
                        <p:par>
                          <p:cTn id="14" fill="hold">
                            <p:stCondLst>
                              <p:cond delay="1600"/>
                            </p:stCondLst>
                            <p:childTnLst>
                              <p:par>
                                <p:cTn id="15" presetClass="entr" nodeType="afterEffect" presetSubtype="16" presetID="23" grpId="3" fill="hold">
                                  <p:stCondLst>
                                    <p:cond delay="100"/>
                                  </p:stCondLst>
                                  <p:iterate type="el" backwards="0">
                                    <p:tmAbs val="0"/>
                                  </p:iterate>
                                  <p:childTnLst>
                                    <p:set>
                                      <p:cBhvr>
                                        <p:cTn id="16" fill="hold"/>
                                        <p:tgtEl>
                                          <p:spTgt spid="697"/>
                                        </p:tgtEl>
                                        <p:attrNameLst>
                                          <p:attrName>style.visibility</p:attrName>
                                        </p:attrNameLst>
                                      </p:cBhvr>
                                      <p:to>
                                        <p:strVal val="visible"/>
                                      </p:to>
                                    </p:set>
                                    <p:anim calcmode="lin" valueType="num">
                                      <p:cBhvr>
                                        <p:cTn id="17" dur="750" fill="hold"/>
                                        <p:tgtEl>
                                          <p:spTgt spid="697"/>
                                        </p:tgtEl>
                                        <p:attrNameLst>
                                          <p:attrName>ppt_w</p:attrName>
                                        </p:attrNameLst>
                                      </p:cBhvr>
                                      <p:tavLst>
                                        <p:tav tm="0">
                                          <p:val>
                                            <p:fltVal val="0"/>
                                          </p:val>
                                        </p:tav>
                                        <p:tav tm="100000">
                                          <p:val>
                                            <p:strVal val="#ppt_w"/>
                                          </p:val>
                                        </p:tav>
                                      </p:tavLst>
                                    </p:anim>
                                    <p:anim calcmode="lin" valueType="num">
                                      <p:cBhvr>
                                        <p:cTn id="18" dur="750" fill="hold"/>
                                        <p:tgtEl>
                                          <p:spTgt spid="697"/>
                                        </p:tgtEl>
                                        <p:attrNameLst>
                                          <p:attrName>ppt_h</p:attrName>
                                        </p:attrNameLst>
                                      </p:cBhvr>
                                      <p:tavLst>
                                        <p:tav tm="0">
                                          <p:val>
                                            <p:fltVal val="0"/>
                                          </p:val>
                                        </p:tav>
                                        <p:tav tm="100000">
                                          <p:val>
                                            <p:strVal val="#ppt_h"/>
                                          </p:val>
                                        </p:tav>
                                      </p:tavLst>
                                    </p:anim>
                                  </p:childTnLst>
                                </p:cTn>
                              </p:par>
                            </p:childTnLst>
                          </p:cTn>
                        </p:par>
                        <p:par>
                          <p:cTn id="19" fill="hold">
                            <p:stCondLst>
                              <p:cond delay="2450"/>
                            </p:stCondLst>
                            <p:childTnLst>
                              <p:par>
                                <p:cTn id="20" presetClass="entr" nodeType="afterEffect" presetSubtype="16" presetID="23" grpId="4" fill="hold">
                                  <p:stCondLst>
                                    <p:cond delay="100"/>
                                  </p:stCondLst>
                                  <p:iterate type="el" backwards="0">
                                    <p:tmAbs val="0"/>
                                  </p:iterate>
                                  <p:childTnLst>
                                    <p:set>
                                      <p:cBhvr>
                                        <p:cTn id="21" fill="hold"/>
                                        <p:tgtEl>
                                          <p:spTgt spid="699"/>
                                        </p:tgtEl>
                                        <p:attrNameLst>
                                          <p:attrName>style.visibility</p:attrName>
                                        </p:attrNameLst>
                                      </p:cBhvr>
                                      <p:to>
                                        <p:strVal val="visible"/>
                                      </p:to>
                                    </p:set>
                                    <p:anim calcmode="lin" valueType="num">
                                      <p:cBhvr>
                                        <p:cTn id="22" dur="750" fill="hold"/>
                                        <p:tgtEl>
                                          <p:spTgt spid="699"/>
                                        </p:tgtEl>
                                        <p:attrNameLst>
                                          <p:attrName>ppt_w</p:attrName>
                                        </p:attrNameLst>
                                      </p:cBhvr>
                                      <p:tavLst>
                                        <p:tav tm="0">
                                          <p:val>
                                            <p:fltVal val="0"/>
                                          </p:val>
                                        </p:tav>
                                        <p:tav tm="100000">
                                          <p:val>
                                            <p:strVal val="#ppt_w"/>
                                          </p:val>
                                        </p:tav>
                                      </p:tavLst>
                                    </p:anim>
                                    <p:anim calcmode="lin" valueType="num">
                                      <p:cBhvr>
                                        <p:cTn id="23" dur="750" fill="hold"/>
                                        <p:tgtEl>
                                          <p:spTgt spid="699"/>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701"/>
                                        </p:tgtEl>
                                        <p:attrNameLst>
                                          <p:attrName>style.visibility</p:attrName>
                                        </p:attrNameLst>
                                      </p:cBhvr>
                                      <p:to>
                                        <p:strVal val="visible"/>
                                      </p:to>
                                    </p:set>
                                    <p:anim calcmode="lin" valueType="num">
                                      <p:cBhvr>
                                        <p:cTn id="28" dur="750" fill="hold"/>
                                        <p:tgtEl>
                                          <p:spTgt spid="701"/>
                                        </p:tgtEl>
                                        <p:attrNameLst>
                                          <p:attrName>ppt_w</p:attrName>
                                        </p:attrNameLst>
                                      </p:cBhvr>
                                      <p:tavLst>
                                        <p:tav tm="0">
                                          <p:val>
                                            <p:fltVal val="0"/>
                                          </p:val>
                                        </p:tav>
                                        <p:tav tm="100000">
                                          <p:val>
                                            <p:strVal val="#ppt_w"/>
                                          </p:val>
                                        </p:tav>
                                      </p:tavLst>
                                    </p:anim>
                                    <p:anim calcmode="lin" valueType="num">
                                      <p:cBhvr>
                                        <p:cTn id="29" dur="750" fill="hold"/>
                                        <p:tgtEl>
                                          <p:spTgt spid="701"/>
                                        </p:tgtEl>
                                        <p:attrNameLst>
                                          <p:attrName>ppt_h</p:attrName>
                                        </p:attrNameLst>
                                      </p:cBhvr>
                                      <p:tavLst>
                                        <p:tav tm="0">
                                          <p:val>
                                            <p:fltVal val="0"/>
                                          </p:val>
                                        </p:tav>
                                        <p:tav tm="100000">
                                          <p:val>
                                            <p:strVal val="#ppt_h"/>
                                          </p:val>
                                        </p:tav>
                                      </p:tavLst>
                                    </p:anim>
                                  </p:childTnLst>
                                </p:cTn>
                              </p:par>
                            </p:childTnLst>
                          </p:cTn>
                        </p:par>
                        <p:par>
                          <p:cTn id="30" fill="hold">
                            <p:stCondLst>
                              <p:cond delay="750"/>
                            </p:stCondLst>
                            <p:childTnLst>
                              <p:par>
                                <p:cTn id="31" presetClass="entr" nodeType="afterEffect" presetSubtype="16" presetID="23" grpId="6" fill="hold">
                                  <p:stCondLst>
                                    <p:cond delay="0"/>
                                  </p:stCondLst>
                                  <p:iterate type="el" backwards="0">
                                    <p:tmAbs val="0"/>
                                  </p:iterate>
                                  <p:childTnLst>
                                    <p:set>
                                      <p:cBhvr>
                                        <p:cTn id="32" fill="hold"/>
                                        <p:tgtEl>
                                          <p:spTgt spid="716"/>
                                        </p:tgtEl>
                                        <p:attrNameLst>
                                          <p:attrName>style.visibility</p:attrName>
                                        </p:attrNameLst>
                                      </p:cBhvr>
                                      <p:to>
                                        <p:strVal val="visible"/>
                                      </p:to>
                                    </p:set>
                                    <p:anim calcmode="lin" valueType="num">
                                      <p:cBhvr>
                                        <p:cTn id="33" dur="750" fill="hold"/>
                                        <p:tgtEl>
                                          <p:spTgt spid="716"/>
                                        </p:tgtEl>
                                        <p:attrNameLst>
                                          <p:attrName>ppt_w</p:attrName>
                                        </p:attrNameLst>
                                      </p:cBhvr>
                                      <p:tavLst>
                                        <p:tav tm="0">
                                          <p:val>
                                            <p:fltVal val="0"/>
                                          </p:val>
                                        </p:tav>
                                        <p:tav tm="100000">
                                          <p:val>
                                            <p:strVal val="#ppt_w"/>
                                          </p:val>
                                        </p:tav>
                                      </p:tavLst>
                                    </p:anim>
                                    <p:anim calcmode="lin" valueType="num">
                                      <p:cBhvr>
                                        <p:cTn id="34" dur="750" fill="hold"/>
                                        <p:tgtEl>
                                          <p:spTgt spid="716"/>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32" presetID="23" grpId="7" fill="hold">
                                  <p:stCondLst>
                                    <p:cond delay="0"/>
                                  </p:stCondLst>
                                  <p:iterate type="el" backwards="0">
                                    <p:tmAbs val="0"/>
                                  </p:iterate>
                                  <p:childTnLst>
                                    <p:anim calcmode="lin" valueType="num">
                                      <p:cBhvr>
                                        <p:cTn id="38" dur="750" fill="hold"/>
                                        <p:tgtEl>
                                          <p:spTgt spid="716"/>
                                        </p:tgtEl>
                                        <p:attrNameLst>
                                          <p:attrName>ppt_w</p:attrName>
                                        </p:attrNameLst>
                                      </p:cBhvr>
                                      <p:tavLst>
                                        <p:tav tm="0">
                                          <p:val>
                                            <p:strVal val="ppt_w"/>
                                          </p:val>
                                        </p:tav>
                                        <p:tav tm="100000">
                                          <p:val>
                                            <p:fltVal val="0"/>
                                          </p:val>
                                        </p:tav>
                                      </p:tavLst>
                                    </p:anim>
                                    <p:anim calcmode="lin" valueType="num">
                                      <p:cBhvr>
                                        <p:cTn id="39" dur="750" fill="hold"/>
                                        <p:tgtEl>
                                          <p:spTgt spid="716"/>
                                        </p:tgtEl>
                                        <p:attrNameLst>
                                          <p:attrName>ppt_h</p:attrName>
                                        </p:attrNameLst>
                                      </p:cBhvr>
                                      <p:tavLst>
                                        <p:tav tm="0">
                                          <p:val>
                                            <p:strVal val="ppt_h"/>
                                          </p:val>
                                        </p:tav>
                                        <p:tav tm="100000">
                                          <p:val>
                                            <p:fltVal val="0"/>
                                          </p:val>
                                        </p:tav>
                                      </p:tavLst>
                                    </p:anim>
                                    <p:set>
                                      <p:cBhvr>
                                        <p:cTn id="40" fill="hold">
                                          <p:stCondLst>
                                            <p:cond delay="749"/>
                                          </p:stCondLst>
                                        </p:cTn>
                                        <p:tgtEl>
                                          <p:spTgt spid="716"/>
                                        </p:tgtEl>
                                        <p:attrNameLst>
                                          <p:attrName>style.visibility</p:attrName>
                                        </p:attrNameLst>
                                      </p:cBhvr>
                                      <p:to>
                                        <p:strVal val="hidden"/>
                                      </p:to>
                                    </p:set>
                                  </p:childTnLst>
                                </p:cTn>
                              </p:par>
                            </p:childTnLst>
                          </p:cTn>
                        </p:par>
                        <p:par>
                          <p:cTn id="41" fill="hold">
                            <p:stCondLst>
                              <p:cond delay="750"/>
                            </p:stCondLst>
                            <p:childTnLst>
                              <p:par>
                                <p:cTn id="42" presetClass="entr" nodeType="afterEffect" presetSubtype="16" presetID="23" grpId="8" fill="hold">
                                  <p:stCondLst>
                                    <p:cond delay="0"/>
                                  </p:stCondLst>
                                  <p:iterate type="el" backwards="0">
                                    <p:tmAbs val="0"/>
                                  </p:iterate>
                                  <p:childTnLst>
                                    <p:set>
                                      <p:cBhvr>
                                        <p:cTn id="43" fill="hold"/>
                                        <p:tgtEl>
                                          <p:spTgt spid="703"/>
                                        </p:tgtEl>
                                        <p:attrNameLst>
                                          <p:attrName>style.visibility</p:attrName>
                                        </p:attrNameLst>
                                      </p:cBhvr>
                                      <p:to>
                                        <p:strVal val="visible"/>
                                      </p:to>
                                    </p:set>
                                    <p:anim calcmode="lin" valueType="num">
                                      <p:cBhvr>
                                        <p:cTn id="44" dur="750" fill="hold"/>
                                        <p:tgtEl>
                                          <p:spTgt spid="703"/>
                                        </p:tgtEl>
                                        <p:attrNameLst>
                                          <p:attrName>ppt_w</p:attrName>
                                        </p:attrNameLst>
                                      </p:cBhvr>
                                      <p:tavLst>
                                        <p:tav tm="0">
                                          <p:val>
                                            <p:fltVal val="0"/>
                                          </p:val>
                                        </p:tav>
                                        <p:tav tm="100000">
                                          <p:val>
                                            <p:strVal val="#ppt_w"/>
                                          </p:val>
                                        </p:tav>
                                      </p:tavLst>
                                    </p:anim>
                                    <p:anim calcmode="lin" valueType="num">
                                      <p:cBhvr>
                                        <p:cTn id="45" dur="750" fill="hold"/>
                                        <p:tgtEl>
                                          <p:spTgt spid="703"/>
                                        </p:tgtEl>
                                        <p:attrNameLst>
                                          <p:attrName>ppt_h</p:attrName>
                                        </p:attrNameLst>
                                      </p:cBhvr>
                                      <p:tavLst>
                                        <p:tav tm="0">
                                          <p:val>
                                            <p:fltVal val="0"/>
                                          </p:val>
                                        </p:tav>
                                        <p:tav tm="100000">
                                          <p:val>
                                            <p:strVal val="#ppt_h"/>
                                          </p:val>
                                        </p:tav>
                                      </p:tavLst>
                                    </p:anim>
                                  </p:childTnLst>
                                </p:cTn>
                              </p:par>
                            </p:childTnLst>
                          </p:cTn>
                        </p:par>
                        <p:par>
                          <p:cTn id="46" fill="hold">
                            <p:stCondLst>
                              <p:cond delay="1500"/>
                            </p:stCondLst>
                            <p:childTnLst>
                              <p:par>
                                <p:cTn id="47" presetClass="entr" nodeType="afterEffect" presetSubtype="16" presetID="23" grpId="9" fill="hold">
                                  <p:stCondLst>
                                    <p:cond delay="100"/>
                                  </p:stCondLst>
                                  <p:iterate type="el" backwards="0">
                                    <p:tmAbs val="0"/>
                                  </p:iterate>
                                  <p:childTnLst>
                                    <p:set>
                                      <p:cBhvr>
                                        <p:cTn id="48" fill="hold"/>
                                        <p:tgtEl>
                                          <p:spTgt spid="704"/>
                                        </p:tgtEl>
                                        <p:attrNameLst>
                                          <p:attrName>style.visibility</p:attrName>
                                        </p:attrNameLst>
                                      </p:cBhvr>
                                      <p:to>
                                        <p:strVal val="visible"/>
                                      </p:to>
                                    </p:set>
                                    <p:anim calcmode="lin" valueType="num">
                                      <p:cBhvr>
                                        <p:cTn id="49" dur="750" fill="hold"/>
                                        <p:tgtEl>
                                          <p:spTgt spid="704"/>
                                        </p:tgtEl>
                                        <p:attrNameLst>
                                          <p:attrName>ppt_w</p:attrName>
                                        </p:attrNameLst>
                                      </p:cBhvr>
                                      <p:tavLst>
                                        <p:tav tm="0">
                                          <p:val>
                                            <p:fltVal val="0"/>
                                          </p:val>
                                        </p:tav>
                                        <p:tav tm="100000">
                                          <p:val>
                                            <p:strVal val="#ppt_w"/>
                                          </p:val>
                                        </p:tav>
                                      </p:tavLst>
                                    </p:anim>
                                    <p:anim calcmode="lin" valueType="num">
                                      <p:cBhvr>
                                        <p:cTn id="50" dur="750" fill="hold"/>
                                        <p:tgtEl>
                                          <p:spTgt spid="704"/>
                                        </p:tgtEl>
                                        <p:attrNameLst>
                                          <p:attrName>ppt_h</p:attrName>
                                        </p:attrNameLst>
                                      </p:cBhvr>
                                      <p:tavLst>
                                        <p:tav tm="0">
                                          <p:val>
                                            <p:fltVal val="0"/>
                                          </p:val>
                                        </p:tav>
                                        <p:tav tm="100000">
                                          <p:val>
                                            <p:strVal val="#ppt_h"/>
                                          </p:val>
                                        </p:tav>
                                      </p:tavLst>
                                    </p:anim>
                                  </p:childTnLst>
                                </p:cTn>
                              </p:par>
                            </p:childTnLst>
                          </p:cTn>
                        </p:par>
                        <p:par>
                          <p:cTn id="51" fill="hold">
                            <p:stCondLst>
                              <p:cond delay="2350"/>
                            </p:stCondLst>
                            <p:childTnLst>
                              <p:par>
                                <p:cTn id="52" presetClass="entr" nodeType="afterEffect" presetSubtype="16" presetID="23" grpId="10" fill="hold">
                                  <p:stCondLst>
                                    <p:cond delay="100"/>
                                  </p:stCondLst>
                                  <p:iterate type="el" backwards="0">
                                    <p:tmAbs val="0"/>
                                  </p:iterate>
                                  <p:childTnLst>
                                    <p:set>
                                      <p:cBhvr>
                                        <p:cTn id="53" fill="hold"/>
                                        <p:tgtEl>
                                          <p:spTgt spid="705"/>
                                        </p:tgtEl>
                                        <p:attrNameLst>
                                          <p:attrName>style.visibility</p:attrName>
                                        </p:attrNameLst>
                                      </p:cBhvr>
                                      <p:to>
                                        <p:strVal val="visible"/>
                                      </p:to>
                                    </p:set>
                                    <p:anim calcmode="lin" valueType="num">
                                      <p:cBhvr>
                                        <p:cTn id="54" dur="750" fill="hold"/>
                                        <p:tgtEl>
                                          <p:spTgt spid="705"/>
                                        </p:tgtEl>
                                        <p:attrNameLst>
                                          <p:attrName>ppt_w</p:attrName>
                                        </p:attrNameLst>
                                      </p:cBhvr>
                                      <p:tavLst>
                                        <p:tav tm="0">
                                          <p:val>
                                            <p:fltVal val="0"/>
                                          </p:val>
                                        </p:tav>
                                        <p:tav tm="100000">
                                          <p:val>
                                            <p:strVal val="#ppt_w"/>
                                          </p:val>
                                        </p:tav>
                                      </p:tavLst>
                                    </p:anim>
                                    <p:anim calcmode="lin" valueType="num">
                                      <p:cBhvr>
                                        <p:cTn id="55" dur="750" fill="hold"/>
                                        <p:tgtEl>
                                          <p:spTgt spid="705"/>
                                        </p:tgtEl>
                                        <p:attrNameLst>
                                          <p:attrName>ppt_h</p:attrName>
                                        </p:attrNameLst>
                                      </p:cBhvr>
                                      <p:tavLst>
                                        <p:tav tm="0">
                                          <p:val>
                                            <p:fltVal val="0"/>
                                          </p:val>
                                        </p:tav>
                                        <p:tav tm="100000">
                                          <p:val>
                                            <p:strVal val="#ppt_h"/>
                                          </p:val>
                                        </p:tav>
                                      </p:tavLst>
                                    </p:anim>
                                  </p:childTnLst>
                                </p:cTn>
                              </p:par>
                            </p:childTnLst>
                          </p:cTn>
                        </p:par>
                        <p:par>
                          <p:cTn id="56" fill="hold">
                            <p:stCondLst>
                              <p:cond delay="3200"/>
                            </p:stCondLst>
                            <p:childTnLst>
                              <p:par>
                                <p:cTn id="57" presetClass="entr" nodeType="afterEffect" presetSubtype="16" presetID="23" grpId="11" fill="hold">
                                  <p:stCondLst>
                                    <p:cond delay="100"/>
                                  </p:stCondLst>
                                  <p:iterate type="el" backwards="0">
                                    <p:tmAbs val="0"/>
                                  </p:iterate>
                                  <p:childTnLst>
                                    <p:set>
                                      <p:cBhvr>
                                        <p:cTn id="58" fill="hold"/>
                                        <p:tgtEl>
                                          <p:spTgt spid="706"/>
                                        </p:tgtEl>
                                        <p:attrNameLst>
                                          <p:attrName>style.visibility</p:attrName>
                                        </p:attrNameLst>
                                      </p:cBhvr>
                                      <p:to>
                                        <p:strVal val="visible"/>
                                      </p:to>
                                    </p:set>
                                    <p:anim calcmode="lin" valueType="num">
                                      <p:cBhvr>
                                        <p:cTn id="59" dur="750" fill="hold"/>
                                        <p:tgtEl>
                                          <p:spTgt spid="706"/>
                                        </p:tgtEl>
                                        <p:attrNameLst>
                                          <p:attrName>ppt_w</p:attrName>
                                        </p:attrNameLst>
                                      </p:cBhvr>
                                      <p:tavLst>
                                        <p:tav tm="0">
                                          <p:val>
                                            <p:fltVal val="0"/>
                                          </p:val>
                                        </p:tav>
                                        <p:tav tm="100000">
                                          <p:val>
                                            <p:strVal val="#ppt_w"/>
                                          </p:val>
                                        </p:tav>
                                      </p:tavLst>
                                    </p:anim>
                                    <p:anim calcmode="lin" valueType="num">
                                      <p:cBhvr>
                                        <p:cTn id="60" dur="750" fill="hold"/>
                                        <p:tgtEl>
                                          <p:spTgt spid="706"/>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16" presetID="23" grpId="12" fill="hold">
                                  <p:stCondLst>
                                    <p:cond delay="0"/>
                                  </p:stCondLst>
                                  <p:iterate type="el" backwards="0">
                                    <p:tmAbs val="0"/>
                                  </p:iterate>
                                  <p:childTnLst>
                                    <p:set>
                                      <p:cBhvr>
                                        <p:cTn id="64" fill="hold"/>
                                        <p:tgtEl>
                                          <p:spTgt spid="702"/>
                                        </p:tgtEl>
                                        <p:attrNameLst>
                                          <p:attrName>style.visibility</p:attrName>
                                        </p:attrNameLst>
                                      </p:cBhvr>
                                      <p:to>
                                        <p:strVal val="visible"/>
                                      </p:to>
                                    </p:set>
                                    <p:anim calcmode="lin" valueType="num">
                                      <p:cBhvr>
                                        <p:cTn id="65" dur="750" fill="hold"/>
                                        <p:tgtEl>
                                          <p:spTgt spid="702"/>
                                        </p:tgtEl>
                                        <p:attrNameLst>
                                          <p:attrName>ppt_w</p:attrName>
                                        </p:attrNameLst>
                                      </p:cBhvr>
                                      <p:tavLst>
                                        <p:tav tm="0">
                                          <p:val>
                                            <p:fltVal val="0"/>
                                          </p:val>
                                        </p:tav>
                                        <p:tav tm="100000">
                                          <p:val>
                                            <p:strVal val="#ppt_w"/>
                                          </p:val>
                                        </p:tav>
                                      </p:tavLst>
                                    </p:anim>
                                    <p:anim calcmode="lin" valueType="num">
                                      <p:cBhvr>
                                        <p:cTn id="66" dur="750" fill="hold"/>
                                        <p:tgtEl>
                                          <p:spTgt spid="702"/>
                                        </p:tgtEl>
                                        <p:attrNameLst>
                                          <p:attrName>ppt_h</p:attrName>
                                        </p:attrNameLst>
                                      </p:cBhvr>
                                      <p:tavLst>
                                        <p:tav tm="0">
                                          <p:val>
                                            <p:fltVal val="0"/>
                                          </p:val>
                                        </p:tav>
                                        <p:tav tm="100000">
                                          <p:val>
                                            <p:strVal val="#ppt_h"/>
                                          </p:val>
                                        </p:tav>
                                      </p:tavLst>
                                    </p:anim>
                                  </p:childTnLst>
                                </p:cTn>
                              </p:par>
                            </p:childTnLst>
                          </p:cTn>
                        </p:par>
                        <p:par>
                          <p:cTn id="67" fill="hold">
                            <p:stCondLst>
                              <p:cond delay="750"/>
                            </p:stCondLst>
                            <p:childTnLst>
                              <p:par>
                                <p:cTn id="68" presetClass="entr" nodeType="afterEffect" presetSubtype="16" presetID="23" grpId="13" fill="hold">
                                  <p:stCondLst>
                                    <p:cond delay="0"/>
                                  </p:stCondLst>
                                  <p:iterate type="el" backwards="0">
                                    <p:tmAbs val="0"/>
                                  </p:iterate>
                                  <p:childTnLst>
                                    <p:set>
                                      <p:cBhvr>
                                        <p:cTn id="69" fill="hold"/>
                                        <p:tgtEl>
                                          <p:spTgt spid="722"/>
                                        </p:tgtEl>
                                        <p:attrNameLst>
                                          <p:attrName>style.visibility</p:attrName>
                                        </p:attrNameLst>
                                      </p:cBhvr>
                                      <p:to>
                                        <p:strVal val="visible"/>
                                      </p:to>
                                    </p:set>
                                    <p:anim calcmode="lin" valueType="num">
                                      <p:cBhvr>
                                        <p:cTn id="70" dur="750" fill="hold"/>
                                        <p:tgtEl>
                                          <p:spTgt spid="722"/>
                                        </p:tgtEl>
                                        <p:attrNameLst>
                                          <p:attrName>ppt_w</p:attrName>
                                        </p:attrNameLst>
                                      </p:cBhvr>
                                      <p:tavLst>
                                        <p:tav tm="0">
                                          <p:val>
                                            <p:fltVal val="0"/>
                                          </p:val>
                                        </p:tav>
                                        <p:tav tm="100000">
                                          <p:val>
                                            <p:strVal val="#ppt_w"/>
                                          </p:val>
                                        </p:tav>
                                      </p:tavLst>
                                    </p:anim>
                                    <p:anim calcmode="lin" valueType="num">
                                      <p:cBhvr>
                                        <p:cTn id="71" dur="750" fill="hold"/>
                                        <p:tgtEl>
                                          <p:spTgt spid="722"/>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Class="exit" nodeType="clickEffect" presetSubtype="32" presetID="23" grpId="14" fill="hold">
                                  <p:stCondLst>
                                    <p:cond delay="0"/>
                                  </p:stCondLst>
                                  <p:iterate type="el" backwards="0">
                                    <p:tmAbs val="0"/>
                                  </p:iterate>
                                  <p:childTnLst>
                                    <p:anim calcmode="lin" valueType="num">
                                      <p:cBhvr>
                                        <p:cTn id="75" dur="750" fill="hold"/>
                                        <p:tgtEl>
                                          <p:spTgt spid="722"/>
                                        </p:tgtEl>
                                        <p:attrNameLst>
                                          <p:attrName>ppt_w</p:attrName>
                                        </p:attrNameLst>
                                      </p:cBhvr>
                                      <p:tavLst>
                                        <p:tav tm="0">
                                          <p:val>
                                            <p:strVal val="ppt_w"/>
                                          </p:val>
                                        </p:tav>
                                        <p:tav tm="100000">
                                          <p:val>
                                            <p:fltVal val="0"/>
                                          </p:val>
                                        </p:tav>
                                      </p:tavLst>
                                    </p:anim>
                                    <p:anim calcmode="lin" valueType="num">
                                      <p:cBhvr>
                                        <p:cTn id="76" dur="750" fill="hold"/>
                                        <p:tgtEl>
                                          <p:spTgt spid="722"/>
                                        </p:tgtEl>
                                        <p:attrNameLst>
                                          <p:attrName>ppt_h</p:attrName>
                                        </p:attrNameLst>
                                      </p:cBhvr>
                                      <p:tavLst>
                                        <p:tav tm="0">
                                          <p:val>
                                            <p:strVal val="ppt_h"/>
                                          </p:val>
                                        </p:tav>
                                        <p:tav tm="100000">
                                          <p:val>
                                            <p:fltVal val="0"/>
                                          </p:val>
                                        </p:tav>
                                      </p:tavLst>
                                    </p:anim>
                                    <p:set>
                                      <p:cBhvr>
                                        <p:cTn id="77" fill="hold">
                                          <p:stCondLst>
                                            <p:cond delay="749"/>
                                          </p:stCondLst>
                                        </p:cTn>
                                        <p:tgtEl>
                                          <p:spTgt spid="722"/>
                                        </p:tgtEl>
                                        <p:attrNameLst>
                                          <p:attrName>style.visibility</p:attrName>
                                        </p:attrNameLst>
                                      </p:cBhvr>
                                      <p:to>
                                        <p:strVal val="hidden"/>
                                      </p:to>
                                    </p:set>
                                  </p:childTnLst>
                                </p:cTn>
                              </p:par>
                            </p:childTnLst>
                          </p:cTn>
                        </p:par>
                        <p:par>
                          <p:cTn id="78" fill="hold">
                            <p:stCondLst>
                              <p:cond delay="750"/>
                            </p:stCondLst>
                            <p:childTnLst>
                              <p:par>
                                <p:cTn id="79" presetClass="entr" nodeType="afterEffect" presetSubtype="16" presetID="23" grpId="15" fill="hold">
                                  <p:stCondLst>
                                    <p:cond delay="0"/>
                                  </p:stCondLst>
                                  <p:iterate type="el" backwards="0">
                                    <p:tmAbs val="0"/>
                                  </p:iterate>
                                  <p:childTnLst>
                                    <p:set>
                                      <p:cBhvr>
                                        <p:cTn id="80" fill="hold"/>
                                        <p:tgtEl>
                                          <p:spTgt spid="707"/>
                                        </p:tgtEl>
                                        <p:attrNameLst>
                                          <p:attrName>style.visibility</p:attrName>
                                        </p:attrNameLst>
                                      </p:cBhvr>
                                      <p:to>
                                        <p:strVal val="visible"/>
                                      </p:to>
                                    </p:set>
                                    <p:anim calcmode="lin" valueType="num">
                                      <p:cBhvr>
                                        <p:cTn id="81" dur="750" fill="hold"/>
                                        <p:tgtEl>
                                          <p:spTgt spid="707"/>
                                        </p:tgtEl>
                                        <p:attrNameLst>
                                          <p:attrName>ppt_w</p:attrName>
                                        </p:attrNameLst>
                                      </p:cBhvr>
                                      <p:tavLst>
                                        <p:tav tm="0">
                                          <p:val>
                                            <p:fltVal val="0"/>
                                          </p:val>
                                        </p:tav>
                                        <p:tav tm="100000">
                                          <p:val>
                                            <p:strVal val="#ppt_w"/>
                                          </p:val>
                                        </p:tav>
                                      </p:tavLst>
                                    </p:anim>
                                    <p:anim calcmode="lin" valueType="num">
                                      <p:cBhvr>
                                        <p:cTn id="82" dur="750" fill="hold"/>
                                        <p:tgtEl>
                                          <p:spTgt spid="707"/>
                                        </p:tgtEl>
                                        <p:attrNameLst>
                                          <p:attrName>ppt_h</p:attrName>
                                        </p:attrNameLst>
                                      </p:cBhvr>
                                      <p:tavLst>
                                        <p:tav tm="0">
                                          <p:val>
                                            <p:fltVal val="0"/>
                                          </p:val>
                                        </p:tav>
                                        <p:tav tm="100000">
                                          <p:val>
                                            <p:strVal val="#ppt_h"/>
                                          </p:val>
                                        </p:tav>
                                      </p:tavLst>
                                    </p:anim>
                                  </p:childTnLst>
                                </p:cTn>
                              </p:par>
                            </p:childTnLst>
                          </p:cTn>
                        </p:par>
                        <p:par>
                          <p:cTn id="83" fill="hold">
                            <p:stCondLst>
                              <p:cond delay="1500"/>
                            </p:stCondLst>
                            <p:childTnLst>
                              <p:par>
                                <p:cTn id="84" presetClass="entr" nodeType="afterEffect" presetSubtype="16" presetID="23" grpId="16" fill="hold">
                                  <p:stCondLst>
                                    <p:cond delay="100"/>
                                  </p:stCondLst>
                                  <p:iterate type="el" backwards="0">
                                    <p:tmAbs val="0"/>
                                  </p:iterate>
                                  <p:childTnLst>
                                    <p:set>
                                      <p:cBhvr>
                                        <p:cTn id="85" fill="hold"/>
                                        <p:tgtEl>
                                          <p:spTgt spid="708"/>
                                        </p:tgtEl>
                                        <p:attrNameLst>
                                          <p:attrName>style.visibility</p:attrName>
                                        </p:attrNameLst>
                                      </p:cBhvr>
                                      <p:to>
                                        <p:strVal val="visible"/>
                                      </p:to>
                                    </p:set>
                                    <p:anim calcmode="lin" valueType="num">
                                      <p:cBhvr>
                                        <p:cTn id="86" dur="750" fill="hold"/>
                                        <p:tgtEl>
                                          <p:spTgt spid="708"/>
                                        </p:tgtEl>
                                        <p:attrNameLst>
                                          <p:attrName>ppt_w</p:attrName>
                                        </p:attrNameLst>
                                      </p:cBhvr>
                                      <p:tavLst>
                                        <p:tav tm="0">
                                          <p:val>
                                            <p:fltVal val="0"/>
                                          </p:val>
                                        </p:tav>
                                        <p:tav tm="100000">
                                          <p:val>
                                            <p:strVal val="#ppt_w"/>
                                          </p:val>
                                        </p:tav>
                                      </p:tavLst>
                                    </p:anim>
                                    <p:anim calcmode="lin" valueType="num">
                                      <p:cBhvr>
                                        <p:cTn id="87" dur="750" fill="hold"/>
                                        <p:tgtEl>
                                          <p:spTgt spid="708"/>
                                        </p:tgtEl>
                                        <p:attrNameLst>
                                          <p:attrName>ppt_h</p:attrName>
                                        </p:attrNameLst>
                                      </p:cBhvr>
                                      <p:tavLst>
                                        <p:tav tm="0">
                                          <p:val>
                                            <p:fltVal val="0"/>
                                          </p:val>
                                        </p:tav>
                                        <p:tav tm="100000">
                                          <p:val>
                                            <p:strVal val="#ppt_h"/>
                                          </p:val>
                                        </p:tav>
                                      </p:tavLst>
                                    </p:anim>
                                  </p:childTnLst>
                                </p:cTn>
                              </p:par>
                            </p:childTnLst>
                          </p:cTn>
                        </p:par>
                        <p:par>
                          <p:cTn id="88" fill="hold">
                            <p:stCondLst>
                              <p:cond delay="2350"/>
                            </p:stCondLst>
                            <p:childTnLst>
                              <p:par>
                                <p:cTn id="89" presetClass="entr" nodeType="afterEffect" presetSubtype="16" presetID="23" grpId="17" fill="hold">
                                  <p:stCondLst>
                                    <p:cond delay="100"/>
                                  </p:stCondLst>
                                  <p:iterate type="el" backwards="0">
                                    <p:tmAbs val="0"/>
                                  </p:iterate>
                                  <p:childTnLst>
                                    <p:set>
                                      <p:cBhvr>
                                        <p:cTn id="90" fill="hold"/>
                                        <p:tgtEl>
                                          <p:spTgt spid="709"/>
                                        </p:tgtEl>
                                        <p:attrNameLst>
                                          <p:attrName>style.visibility</p:attrName>
                                        </p:attrNameLst>
                                      </p:cBhvr>
                                      <p:to>
                                        <p:strVal val="visible"/>
                                      </p:to>
                                    </p:set>
                                    <p:anim calcmode="lin" valueType="num">
                                      <p:cBhvr>
                                        <p:cTn id="91" dur="750" fill="hold"/>
                                        <p:tgtEl>
                                          <p:spTgt spid="709"/>
                                        </p:tgtEl>
                                        <p:attrNameLst>
                                          <p:attrName>ppt_w</p:attrName>
                                        </p:attrNameLst>
                                      </p:cBhvr>
                                      <p:tavLst>
                                        <p:tav tm="0">
                                          <p:val>
                                            <p:fltVal val="0"/>
                                          </p:val>
                                        </p:tav>
                                        <p:tav tm="100000">
                                          <p:val>
                                            <p:strVal val="#ppt_w"/>
                                          </p:val>
                                        </p:tav>
                                      </p:tavLst>
                                    </p:anim>
                                    <p:anim calcmode="lin" valueType="num">
                                      <p:cBhvr>
                                        <p:cTn id="92" dur="750" fill="hold"/>
                                        <p:tgtEl>
                                          <p:spTgt spid="709"/>
                                        </p:tgtEl>
                                        <p:attrNameLst>
                                          <p:attrName>ppt_h</p:attrName>
                                        </p:attrNameLst>
                                      </p:cBhvr>
                                      <p:tavLst>
                                        <p:tav tm="0">
                                          <p:val>
                                            <p:fltVal val="0"/>
                                          </p:val>
                                        </p:tav>
                                        <p:tav tm="100000">
                                          <p:val>
                                            <p:strVal val="#ppt_h"/>
                                          </p:val>
                                        </p:tav>
                                      </p:tavLst>
                                    </p:anim>
                                  </p:childTnLst>
                                </p:cTn>
                              </p:par>
                            </p:childTnLst>
                          </p:cTn>
                        </p:par>
                        <p:par>
                          <p:cTn id="93" fill="hold">
                            <p:stCondLst>
                              <p:cond delay="3200"/>
                            </p:stCondLst>
                            <p:childTnLst>
                              <p:par>
                                <p:cTn id="94" presetClass="entr" nodeType="afterEffect" presetSubtype="16" presetID="23" grpId="18" fill="hold">
                                  <p:stCondLst>
                                    <p:cond delay="100"/>
                                  </p:stCondLst>
                                  <p:iterate type="el" backwards="0">
                                    <p:tmAbs val="0"/>
                                  </p:iterate>
                                  <p:childTnLst>
                                    <p:set>
                                      <p:cBhvr>
                                        <p:cTn id="95" fill="hold"/>
                                        <p:tgtEl>
                                          <p:spTgt spid="710"/>
                                        </p:tgtEl>
                                        <p:attrNameLst>
                                          <p:attrName>style.visibility</p:attrName>
                                        </p:attrNameLst>
                                      </p:cBhvr>
                                      <p:to>
                                        <p:strVal val="visible"/>
                                      </p:to>
                                    </p:set>
                                    <p:anim calcmode="lin" valueType="num">
                                      <p:cBhvr>
                                        <p:cTn id="96" dur="750" fill="hold"/>
                                        <p:tgtEl>
                                          <p:spTgt spid="710"/>
                                        </p:tgtEl>
                                        <p:attrNameLst>
                                          <p:attrName>ppt_w</p:attrName>
                                        </p:attrNameLst>
                                      </p:cBhvr>
                                      <p:tavLst>
                                        <p:tav tm="0">
                                          <p:val>
                                            <p:fltVal val="0"/>
                                          </p:val>
                                        </p:tav>
                                        <p:tav tm="100000">
                                          <p:val>
                                            <p:strVal val="#ppt_w"/>
                                          </p:val>
                                        </p:tav>
                                      </p:tavLst>
                                    </p:anim>
                                    <p:anim calcmode="lin" valueType="num">
                                      <p:cBhvr>
                                        <p:cTn id="97" dur="750" fill="hold"/>
                                        <p:tgtEl>
                                          <p:spTgt spid="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0" grpId="18"/>
      <p:bldP build="whole" bldLvl="1" animBg="1" rev="0" advAuto="0" spid="709" grpId="17"/>
      <p:bldP build="whole" bldLvl="1" animBg="1" rev="0" advAuto="0" spid="697" grpId="3"/>
      <p:bldP build="whole" bldLvl="1" animBg="1" rev="0" advAuto="0" spid="704" grpId="9"/>
      <p:bldP build="whole" bldLvl="1" animBg="1" rev="0" advAuto="0" spid="706" grpId="11"/>
      <p:bldP build="whole" bldLvl="1" animBg="1" rev="0" advAuto="0" spid="722" grpId="13"/>
      <p:bldP build="whole" bldLvl="1" animBg="1" rev="0" advAuto="0" spid="722" grpId="14"/>
      <p:bldP build="whole" bldLvl="1" animBg="1" rev="0" advAuto="0" spid="705" grpId="10"/>
      <p:bldP build="whole" bldLvl="1" animBg="1" rev="0" advAuto="0" spid="702" grpId="12"/>
      <p:bldP build="whole" bldLvl="1" animBg="1" rev="0" advAuto="0" spid="699" grpId="4"/>
      <p:bldP build="whole" bldLvl="1" animBg="1" rev="0" advAuto="0" spid="698" grpId="2"/>
      <p:bldP build="whole" bldLvl="1" animBg="1" rev="0" advAuto="0" spid="701" grpId="5"/>
      <p:bldP build="whole" bldLvl="1" animBg="1" rev="0" advAuto="0" spid="696" grpId="1"/>
      <p:bldP build="whole" bldLvl="1" animBg="1" rev="0" advAuto="0" spid="703" grpId="8"/>
      <p:bldP build="whole" bldLvl="1" animBg="1" rev="0" advAuto="0" spid="707" grpId="15"/>
      <p:bldP build="whole" bldLvl="1" animBg="1" rev="0" advAuto="0" spid="708" grpId="16"/>
      <p:bldP build="whole" bldLvl="1" animBg="1" rev="0" advAuto="0" spid="716" grpId="6"/>
      <p:bldP build="whole" bldLvl="1" animBg="1" rev="0" advAuto="0" spid="716" grpId="7"/>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6" name="pr_curve.png"/>
          <p:cNvPicPr>
            <a:picLocks noChangeAspect="1"/>
          </p:cNvPicPr>
          <p:nvPr/>
        </p:nvPicPr>
        <p:blipFill>
          <a:blip r:embed="rId3">
            <a:extLst/>
          </a:blip>
          <a:stretch>
            <a:fillRect/>
          </a:stretch>
        </p:blipFill>
        <p:spPr>
          <a:xfrm>
            <a:off x="3053080" y="2289810"/>
            <a:ext cx="6898640" cy="5173980"/>
          </a:xfrm>
          <a:prstGeom prst="rect">
            <a:avLst/>
          </a:prstGeom>
          <a:ln w="12700">
            <a:miter lim="400000"/>
          </a:ln>
        </p:spPr>
      </p:pic>
      <p:sp>
        <p:nvSpPr>
          <p:cNvPr id="727" name="Shape 727"/>
          <p:cNvSpPr/>
          <p:nvPr/>
        </p:nvSpPr>
        <p:spPr>
          <a:xfrm>
            <a:off x="935726" y="633568"/>
            <a:ext cx="4093785"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METRICS AND RESULTS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nvSpPr>
        <p:spPr>
          <a:xfrm>
            <a:off x="935726" y="633568"/>
            <a:ext cx="4093785"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METRICS AND RESULTS</a:t>
            </a:r>
          </a:p>
        </p:txBody>
      </p:sp>
      <p:pic>
        <p:nvPicPr>
          <p:cNvPr id="732" name="query1.png"/>
          <p:cNvPicPr>
            <a:picLocks noChangeAspect="1"/>
          </p:cNvPicPr>
          <p:nvPr/>
        </p:nvPicPr>
        <p:blipFill>
          <a:blip r:embed="rId3">
            <a:extLst/>
          </a:blip>
          <a:stretch>
            <a:fillRect/>
          </a:stretch>
        </p:blipFill>
        <p:spPr>
          <a:xfrm>
            <a:off x="3675694" y="1918009"/>
            <a:ext cx="5779699" cy="5715001"/>
          </a:xfrm>
          <a:prstGeom prst="rect">
            <a:avLst/>
          </a:prstGeom>
          <a:ln w="12700">
            <a:miter lim="400000"/>
          </a:ln>
        </p:spPr>
      </p:pic>
      <p:pic>
        <p:nvPicPr>
          <p:cNvPr id="733" name="query2.png"/>
          <p:cNvPicPr>
            <a:picLocks noChangeAspect="1"/>
          </p:cNvPicPr>
          <p:nvPr/>
        </p:nvPicPr>
        <p:blipFill>
          <a:blip r:embed="rId4">
            <a:extLst/>
          </a:blip>
          <a:stretch>
            <a:fillRect/>
          </a:stretch>
        </p:blipFill>
        <p:spPr>
          <a:xfrm>
            <a:off x="3750745" y="1918009"/>
            <a:ext cx="5629596" cy="5715001"/>
          </a:xfrm>
          <a:prstGeom prst="rect">
            <a:avLst/>
          </a:prstGeom>
          <a:ln w="12700">
            <a:miter lim="400000"/>
          </a:ln>
        </p:spPr>
      </p:pic>
      <p:pic>
        <p:nvPicPr>
          <p:cNvPr id="734" name="query3.png"/>
          <p:cNvPicPr>
            <a:picLocks noChangeAspect="1"/>
          </p:cNvPicPr>
          <p:nvPr/>
        </p:nvPicPr>
        <p:blipFill>
          <a:blip r:embed="rId5">
            <a:extLst/>
          </a:blip>
          <a:stretch>
            <a:fillRect/>
          </a:stretch>
        </p:blipFill>
        <p:spPr>
          <a:xfrm>
            <a:off x="3627501" y="1918009"/>
            <a:ext cx="5876085" cy="5715001"/>
          </a:xfrm>
          <a:prstGeom prst="rect">
            <a:avLst/>
          </a:prstGeom>
          <a:ln w="12700">
            <a:miter lim="400000"/>
          </a:ln>
        </p:spPr>
      </p:pic>
      <p:pic>
        <p:nvPicPr>
          <p:cNvPr id="735" name="query4.png"/>
          <p:cNvPicPr>
            <a:picLocks noChangeAspect="1"/>
          </p:cNvPicPr>
          <p:nvPr/>
        </p:nvPicPr>
        <p:blipFill>
          <a:blip r:embed="rId6">
            <a:extLst/>
          </a:blip>
          <a:stretch>
            <a:fillRect/>
          </a:stretch>
        </p:blipFill>
        <p:spPr>
          <a:xfrm>
            <a:off x="2904194" y="1893846"/>
            <a:ext cx="7196412" cy="5763326"/>
          </a:xfrm>
          <a:prstGeom prst="rect">
            <a:avLst/>
          </a:prstGeom>
          <a:ln w="12700">
            <a:miter lim="400000"/>
          </a:ln>
        </p:spPr>
      </p:pic>
      <p:pic>
        <p:nvPicPr>
          <p:cNvPr id="736" name="query5.png"/>
          <p:cNvPicPr>
            <a:picLocks noChangeAspect="1"/>
          </p:cNvPicPr>
          <p:nvPr/>
        </p:nvPicPr>
        <p:blipFill>
          <a:blip r:embed="rId7">
            <a:extLst/>
          </a:blip>
          <a:stretch>
            <a:fillRect/>
          </a:stretch>
        </p:blipFill>
        <p:spPr>
          <a:xfrm>
            <a:off x="2904194" y="1893846"/>
            <a:ext cx="7196412" cy="570584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32"/>
                                        </p:tgtEl>
                                        <p:attrNameLst>
                                          <p:attrName>style.visibility</p:attrName>
                                        </p:attrNameLst>
                                      </p:cBhvr>
                                      <p:to>
                                        <p:strVal val="visible"/>
                                      </p:to>
                                    </p:set>
                                    <p:animEffect filter="dissolve" transition="in">
                                      <p:cBhvr>
                                        <p:cTn id="7" dur="1000"/>
                                        <p:tgtEl>
                                          <p:spTgt spid="7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733"/>
                                        </p:tgtEl>
                                        <p:attrNameLst>
                                          <p:attrName>style.visibility</p:attrName>
                                        </p:attrNameLst>
                                      </p:cBhvr>
                                      <p:to>
                                        <p:strVal val="visible"/>
                                      </p:to>
                                    </p:set>
                                    <p:animEffect filter="dissolve" transition="in">
                                      <p:cBhvr>
                                        <p:cTn id="12" dur="1000"/>
                                        <p:tgtEl>
                                          <p:spTgt spid="73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734"/>
                                        </p:tgtEl>
                                        <p:attrNameLst>
                                          <p:attrName>style.visibility</p:attrName>
                                        </p:attrNameLst>
                                      </p:cBhvr>
                                      <p:to>
                                        <p:strVal val="visible"/>
                                      </p:to>
                                    </p:set>
                                    <p:animEffect filter="dissolve" transition="in">
                                      <p:cBhvr>
                                        <p:cTn id="17" dur="1000"/>
                                        <p:tgtEl>
                                          <p:spTgt spid="73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735"/>
                                        </p:tgtEl>
                                        <p:attrNameLst>
                                          <p:attrName>style.visibility</p:attrName>
                                        </p:attrNameLst>
                                      </p:cBhvr>
                                      <p:to>
                                        <p:strVal val="visible"/>
                                      </p:to>
                                    </p:set>
                                    <p:animEffect filter="dissolve" transition="in">
                                      <p:cBhvr>
                                        <p:cTn id="22" dur="1000"/>
                                        <p:tgtEl>
                                          <p:spTgt spid="735"/>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736"/>
                                        </p:tgtEl>
                                        <p:attrNameLst>
                                          <p:attrName>style.visibility</p:attrName>
                                        </p:attrNameLst>
                                      </p:cBhvr>
                                      <p:to>
                                        <p:strVal val="visible"/>
                                      </p:to>
                                    </p:set>
                                    <p:animEffect filter="dissolve" transition="in">
                                      <p:cBhvr>
                                        <p:cTn id="27"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5" grpId="4"/>
      <p:bldP build="whole" bldLvl="1" animBg="1" rev="0" advAuto="0" spid="732" grpId="1"/>
      <p:bldP build="whole" bldLvl="1" animBg="1" rev="0" advAuto="0" spid="734" grpId="3"/>
      <p:bldP build="whole" bldLvl="1" animBg="1" rev="0" advAuto="0" spid="733" grpId="2"/>
      <p:bldP build="whole" bldLvl="1" animBg="1" rev="0" advAuto="0" spid="736" grpId="5"/>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0" name="pasted-image.gif"/>
          <p:cNvPicPr>
            <a:picLocks noChangeAspect="0"/>
          </p:cNvPicPr>
          <p:nvPr/>
        </p:nvPicPr>
        <p:blipFill>
          <a:blip r:embed="rId3">
            <a:extLst/>
          </a:blip>
          <a:stretch>
            <a:fillRect/>
          </a:stretch>
        </p:blipFill>
        <p:spPr>
          <a:xfrm>
            <a:off x="2374243" y="748643"/>
            <a:ext cx="8256314" cy="8256314"/>
          </a:xfrm>
          <a:prstGeom prst="rect">
            <a:avLst/>
          </a:prstGeom>
          <a:ln w="12700">
            <a:miter lim="400000"/>
          </a:ln>
        </p:spPr>
      </p:pic>
      <p:sp>
        <p:nvSpPr>
          <p:cNvPr id="741" name="Shape 741"/>
          <p:cNvSpPr/>
          <p:nvPr/>
        </p:nvSpPr>
        <p:spPr>
          <a:xfrm>
            <a:off x="736136" y="723892"/>
            <a:ext cx="262875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CONCLUSION</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nvSpPr>
        <p:spPr>
          <a:xfrm>
            <a:off x="1431726" y="1151273"/>
            <a:ext cx="342461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FUTURE RESEARCH</a:t>
            </a:r>
          </a:p>
        </p:txBody>
      </p:sp>
      <p:grpSp>
        <p:nvGrpSpPr>
          <p:cNvPr id="750" name="Group 750"/>
          <p:cNvGrpSpPr/>
          <p:nvPr/>
        </p:nvGrpSpPr>
        <p:grpSpPr>
          <a:xfrm>
            <a:off x="6413245" y="1067106"/>
            <a:ext cx="5387163" cy="2648217"/>
            <a:chOff x="-1753033" y="0"/>
            <a:chExt cx="5387162" cy="2648215"/>
          </a:xfrm>
        </p:grpSpPr>
        <p:sp>
          <p:nvSpPr>
            <p:cNvPr id="746" name="Shape 746"/>
            <p:cNvSpPr/>
            <p:nvPr/>
          </p:nvSpPr>
          <p:spPr>
            <a:xfrm>
              <a:off x="-1" y="0"/>
              <a:ext cx="1886441" cy="801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90000"/>
                </a:lnSpc>
                <a:defRPr sz="2500">
                  <a:latin typeface="Gill Sans"/>
                  <a:ea typeface="Gill Sans"/>
                  <a:cs typeface="Gill Sans"/>
                  <a:sym typeface="Gill Sans"/>
                </a:defRPr>
              </a:pPr>
              <a:r>
                <a:t>RETRIEVAL</a:t>
              </a:r>
            </a:p>
            <a:p>
              <a:pPr>
                <a:lnSpc>
                  <a:spcPct val="90000"/>
                </a:lnSpc>
                <a:defRPr sz="2500">
                  <a:latin typeface="Gill Sans"/>
                  <a:ea typeface="Gill Sans"/>
                  <a:cs typeface="Gill Sans"/>
                  <a:sym typeface="Gill Sans"/>
                </a:defRPr>
              </a:pPr>
              <a:r>
                <a:t>MECHANICS</a:t>
              </a:r>
            </a:p>
          </p:txBody>
        </p:sp>
        <p:pic>
          <p:nvPicPr>
            <p:cNvPr id="747" name="preview.png"/>
            <p:cNvPicPr>
              <a:picLocks noChangeAspect="1"/>
            </p:cNvPicPr>
            <p:nvPr/>
          </p:nvPicPr>
          <p:blipFill>
            <a:blip r:embed="rId3">
              <a:extLst/>
            </a:blip>
            <a:stretch>
              <a:fillRect/>
            </a:stretch>
          </p:blipFill>
          <p:spPr>
            <a:xfrm>
              <a:off x="-1753034" y="1022615"/>
              <a:ext cx="1625601" cy="1625601"/>
            </a:xfrm>
            <a:prstGeom prst="rect">
              <a:avLst/>
            </a:prstGeom>
            <a:ln w="12700" cap="flat">
              <a:noFill/>
              <a:miter lim="400000"/>
            </a:ln>
            <a:effectLst/>
          </p:spPr>
        </p:pic>
        <p:pic>
          <p:nvPicPr>
            <p:cNvPr id="748" name="preview-1.png"/>
            <p:cNvPicPr>
              <a:picLocks noChangeAspect="1"/>
            </p:cNvPicPr>
            <p:nvPr/>
          </p:nvPicPr>
          <p:blipFill>
            <a:blip r:embed="rId4">
              <a:extLst/>
            </a:blip>
            <a:stretch>
              <a:fillRect/>
            </a:stretch>
          </p:blipFill>
          <p:spPr>
            <a:xfrm>
              <a:off x="2013873" y="1025288"/>
              <a:ext cx="1620256" cy="1620255"/>
            </a:xfrm>
            <a:prstGeom prst="rect">
              <a:avLst/>
            </a:prstGeom>
            <a:ln w="12700" cap="flat">
              <a:noFill/>
              <a:miter lim="400000"/>
            </a:ln>
            <a:effectLst/>
          </p:spPr>
        </p:pic>
        <p:pic>
          <p:nvPicPr>
            <p:cNvPr id="749" name="preview-2.png"/>
            <p:cNvPicPr>
              <a:picLocks noChangeAspect="1"/>
            </p:cNvPicPr>
            <p:nvPr/>
          </p:nvPicPr>
          <p:blipFill>
            <a:blip r:embed="rId5">
              <a:extLst/>
            </a:blip>
            <a:stretch>
              <a:fillRect/>
            </a:stretch>
          </p:blipFill>
          <p:spPr>
            <a:xfrm>
              <a:off x="133092" y="1025288"/>
              <a:ext cx="1620256" cy="1620255"/>
            </a:xfrm>
            <a:prstGeom prst="rect">
              <a:avLst/>
            </a:prstGeom>
            <a:ln w="12700" cap="flat">
              <a:noFill/>
              <a:miter lim="400000"/>
            </a:ln>
            <a:effectLst/>
          </p:spPr>
        </p:pic>
      </p:grpSp>
      <p:sp>
        <p:nvSpPr>
          <p:cNvPr id="751" name="Shape 751"/>
          <p:cNvSpPr/>
          <p:nvPr/>
        </p:nvSpPr>
        <p:spPr>
          <a:xfrm>
            <a:off x="1635596" y="2269786"/>
            <a:ext cx="4070060" cy="8768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sz="2500">
                <a:solidFill>
                  <a:srgbClr val="53585F"/>
                </a:solidFill>
                <a:latin typeface="Gill Sans Light"/>
                <a:ea typeface="Gill Sans Light"/>
                <a:cs typeface="Gill Sans Light"/>
                <a:sym typeface="Gill Sans Light"/>
              </a:defRPr>
            </a:lvl1pPr>
          </a:lstStyle>
          <a:p>
            <a:pPr/>
            <a:r>
              <a:t>Run on standard retrieval datasets</a:t>
            </a:r>
          </a:p>
        </p:txBody>
      </p:sp>
      <p:sp>
        <p:nvSpPr>
          <p:cNvPr id="752" name="Shape 752"/>
          <p:cNvSpPr/>
          <p:nvPr/>
        </p:nvSpPr>
        <p:spPr>
          <a:xfrm>
            <a:off x="1579386" y="2422408"/>
            <a:ext cx="114365" cy="114365"/>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753" name="Shape 753"/>
          <p:cNvSpPr/>
          <p:nvPr/>
        </p:nvSpPr>
        <p:spPr>
          <a:xfrm>
            <a:off x="1635596" y="3261808"/>
            <a:ext cx="3985746" cy="8768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sz="2400">
                <a:solidFill>
                  <a:srgbClr val="53585F"/>
                </a:solidFill>
                <a:latin typeface="Gill Sans Light"/>
                <a:ea typeface="Gill Sans Light"/>
                <a:cs typeface="Gill Sans Light"/>
                <a:sym typeface="Gill Sans Light"/>
              </a:defRPr>
            </a:lvl1pPr>
          </a:lstStyle>
          <a:p>
            <a:pPr/>
            <a:r>
              <a:t>Investigate alternative retrieval structures</a:t>
            </a:r>
          </a:p>
        </p:txBody>
      </p:sp>
      <p:sp>
        <p:nvSpPr>
          <p:cNvPr id="754" name="Shape 754"/>
          <p:cNvSpPr/>
          <p:nvPr/>
        </p:nvSpPr>
        <p:spPr>
          <a:xfrm>
            <a:off x="1579386" y="3427130"/>
            <a:ext cx="114365" cy="114365"/>
          </a:xfrm>
          <a:prstGeom prst="ellipse">
            <a:avLst/>
          </a:prstGeom>
          <a:solidFill>
            <a:srgbClr val="000000"/>
          </a:solidFill>
          <a:ln w="12700">
            <a:miter lim="400000"/>
          </a:ln>
        </p:spPr>
        <p:txBody>
          <a:bodyPr lIns="50800" tIns="50800" rIns="50800" bIns="50800" anchor="ctr"/>
          <a:lstStyle/>
          <a:p>
            <a:pPr>
              <a:defRPr sz="2400">
                <a:solidFill>
                  <a:srgbClr val="FFFFFF"/>
                </a:solidFill>
              </a:defRPr>
            </a:pPr>
          </a:p>
        </p:txBody>
      </p:sp>
      <p:sp>
        <p:nvSpPr>
          <p:cNvPr id="755" name="Shape 755"/>
          <p:cNvSpPr/>
          <p:nvPr/>
        </p:nvSpPr>
        <p:spPr>
          <a:xfrm>
            <a:off x="7782001" y="4482849"/>
            <a:ext cx="2649650" cy="8013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defRPr sz="2500">
                <a:latin typeface="Gill Sans"/>
                <a:ea typeface="Gill Sans"/>
                <a:cs typeface="Gill Sans"/>
                <a:sym typeface="Gill Sans"/>
              </a:defRPr>
            </a:pPr>
            <a:r>
              <a:t>FEATURE</a:t>
            </a:r>
          </a:p>
          <a:p>
            <a:pPr>
              <a:lnSpc>
                <a:spcPct val="90000"/>
              </a:lnSpc>
              <a:defRPr sz="2500">
                <a:latin typeface="Gill Sans"/>
                <a:ea typeface="Gill Sans"/>
                <a:cs typeface="Gill Sans"/>
                <a:sym typeface="Gill Sans"/>
              </a:defRPr>
            </a:pPr>
            <a:r>
              <a:t>REPRESENTATION</a:t>
            </a:r>
          </a:p>
        </p:txBody>
      </p:sp>
      <p:grpSp>
        <p:nvGrpSpPr>
          <p:cNvPr id="758" name="Group 758"/>
          <p:cNvGrpSpPr/>
          <p:nvPr/>
        </p:nvGrpSpPr>
        <p:grpSpPr>
          <a:xfrm>
            <a:off x="8543448" y="5625197"/>
            <a:ext cx="247004" cy="469901"/>
            <a:chOff x="0" y="0"/>
            <a:chExt cx="247003" cy="469899"/>
          </a:xfrm>
        </p:grpSpPr>
        <p:sp>
          <p:nvSpPr>
            <p:cNvPr id="756" name="Shape 756"/>
            <p:cNvSpPr/>
            <p:nvPr/>
          </p:nvSpPr>
          <p:spPr>
            <a:xfrm>
              <a:off x="-1" y="0"/>
              <a:ext cx="247005" cy="247004"/>
            </a:xfrm>
            <a:prstGeom prst="line">
              <a:avLst/>
            </a:prstGeom>
            <a:noFill/>
            <a:ln w="101600" cap="flat">
              <a:solidFill>
                <a:srgbClr val="FFFFFF"/>
              </a:solidFill>
              <a:prstDash val="solid"/>
              <a:miter lim="400000"/>
            </a:ln>
            <a:effectLst/>
          </p:spPr>
          <p:txBody>
            <a:bodyPr wrap="square" lIns="50800" tIns="50800" rIns="50800" bIns="50800" numCol="1" anchor="ctr">
              <a:noAutofit/>
            </a:bodyPr>
            <a:lstStyle/>
            <a:p>
              <a:pPr>
                <a:defRPr sz="2400"/>
              </a:pPr>
            </a:p>
          </p:txBody>
        </p:sp>
        <p:sp>
          <p:nvSpPr>
            <p:cNvPr id="757" name="Shape 757"/>
            <p:cNvSpPr/>
            <p:nvPr/>
          </p:nvSpPr>
          <p:spPr>
            <a:xfrm flipH="1">
              <a:off x="0" y="222896"/>
              <a:ext cx="247004" cy="247004"/>
            </a:xfrm>
            <a:prstGeom prst="line">
              <a:avLst/>
            </a:prstGeom>
            <a:noFill/>
            <a:ln w="101600" cap="flat">
              <a:solidFill>
                <a:srgbClr val="FFFFFF"/>
              </a:solidFill>
              <a:prstDash val="solid"/>
              <a:miter lim="400000"/>
            </a:ln>
            <a:effectLst/>
          </p:spPr>
          <p:txBody>
            <a:bodyPr wrap="square" lIns="50800" tIns="50800" rIns="50800" bIns="50800" numCol="1" anchor="ctr">
              <a:noAutofit/>
            </a:bodyPr>
            <a:lstStyle/>
            <a:p>
              <a:pPr>
                <a:defRPr sz="2400"/>
              </a:pPr>
            </a:p>
          </p:txBody>
        </p:sp>
      </p:grpSp>
      <p:pic>
        <p:nvPicPr>
          <p:cNvPr id="759" name="pasted-image.gif"/>
          <p:cNvPicPr>
            <a:picLocks noChangeAspect="0"/>
          </p:cNvPicPr>
          <p:nvPr/>
        </p:nvPicPr>
        <p:blipFill>
          <a:blip r:embed="rId6">
            <a:extLst/>
          </a:blip>
          <a:stretch>
            <a:fillRect/>
          </a:stretch>
        </p:blipFill>
        <p:spPr>
          <a:xfrm>
            <a:off x="7385677" y="5244197"/>
            <a:ext cx="3442297" cy="3442297"/>
          </a:xfrm>
          <a:prstGeom prst="rect">
            <a:avLst/>
          </a:prstGeom>
          <a:ln w="12700">
            <a:miter lim="400000"/>
          </a:ln>
        </p:spPr>
      </p:pic>
      <p:grpSp>
        <p:nvGrpSpPr>
          <p:cNvPr id="766" name="Group 766"/>
          <p:cNvGrpSpPr/>
          <p:nvPr/>
        </p:nvGrpSpPr>
        <p:grpSpPr>
          <a:xfrm>
            <a:off x="1593439" y="5458955"/>
            <a:ext cx="4070060" cy="2639359"/>
            <a:chOff x="0" y="0"/>
            <a:chExt cx="4070058" cy="2639357"/>
          </a:xfrm>
        </p:grpSpPr>
        <p:sp>
          <p:nvSpPr>
            <p:cNvPr id="760" name="Shape 760"/>
            <p:cNvSpPr/>
            <p:nvPr/>
          </p:nvSpPr>
          <p:spPr>
            <a:xfrm>
              <a:off x="56209" y="0"/>
              <a:ext cx="3985746" cy="876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117999"/>
                </a:lnSpc>
                <a:defRPr sz="2400">
                  <a:solidFill>
                    <a:srgbClr val="53585F"/>
                  </a:solidFill>
                  <a:latin typeface="Gill Sans Light"/>
                  <a:ea typeface="Gill Sans Light"/>
                  <a:cs typeface="Gill Sans Light"/>
                  <a:sym typeface="Gill Sans Light"/>
                </a:defRPr>
              </a:lvl1pPr>
            </a:lstStyle>
            <a:p>
              <a:pPr/>
              <a:r>
                <a:t>Delve deeper into the wavelet density estimation</a:t>
              </a:r>
            </a:p>
          </p:txBody>
        </p:sp>
        <p:sp>
          <p:nvSpPr>
            <p:cNvPr id="761" name="Shape 761"/>
            <p:cNvSpPr/>
            <p:nvPr/>
          </p:nvSpPr>
          <p:spPr>
            <a:xfrm>
              <a:off x="0" y="216121"/>
              <a:ext cx="114364" cy="114365"/>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sp>
          <p:nvSpPr>
            <p:cNvPr id="762" name="Shape 762"/>
            <p:cNvSpPr/>
            <p:nvPr/>
          </p:nvSpPr>
          <p:spPr>
            <a:xfrm>
              <a:off x="84314" y="1068726"/>
              <a:ext cx="3985745" cy="876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117999"/>
                </a:lnSpc>
                <a:defRPr sz="2400">
                  <a:solidFill>
                    <a:srgbClr val="53585F"/>
                  </a:solidFill>
                  <a:latin typeface="Gill Sans Light"/>
                  <a:ea typeface="Gill Sans Light"/>
                  <a:cs typeface="Gill Sans Light"/>
                  <a:sym typeface="Gill Sans Light"/>
                </a:defRPr>
              </a:lvl1pPr>
            </a:lstStyle>
            <a:p>
              <a:pPr/>
              <a:r>
                <a:t>Optimize wavelet density estimation code</a:t>
              </a:r>
            </a:p>
          </p:txBody>
        </p:sp>
        <p:sp>
          <p:nvSpPr>
            <p:cNvPr id="763" name="Shape 763"/>
            <p:cNvSpPr/>
            <p:nvPr/>
          </p:nvSpPr>
          <p:spPr>
            <a:xfrm>
              <a:off x="28104" y="1284848"/>
              <a:ext cx="114365" cy="114365"/>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sp>
          <p:nvSpPr>
            <p:cNvPr id="764" name="Shape 764"/>
            <p:cNvSpPr/>
            <p:nvPr/>
          </p:nvSpPr>
          <p:spPr>
            <a:xfrm>
              <a:off x="84314" y="2182157"/>
              <a:ext cx="398574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117999"/>
                </a:lnSpc>
                <a:defRPr sz="2400">
                  <a:solidFill>
                    <a:srgbClr val="53585F"/>
                  </a:solidFill>
                  <a:latin typeface="Gill Sans Light"/>
                  <a:ea typeface="Gill Sans Light"/>
                  <a:cs typeface="Gill Sans Light"/>
                  <a:sym typeface="Gill Sans Light"/>
                </a:defRPr>
              </a:lvl1pPr>
            </a:lstStyle>
            <a:p>
              <a:pPr/>
              <a:r>
                <a:t>Linear Assignment</a:t>
              </a:r>
            </a:p>
          </p:txBody>
        </p:sp>
        <p:sp>
          <p:nvSpPr>
            <p:cNvPr id="765" name="Shape 765"/>
            <p:cNvSpPr/>
            <p:nvPr/>
          </p:nvSpPr>
          <p:spPr>
            <a:xfrm>
              <a:off x="56209" y="2353575"/>
              <a:ext cx="114365" cy="114365"/>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nvSpPr>
        <p:spPr>
          <a:xfrm>
            <a:off x="5380549" y="5217338"/>
            <a:ext cx="224370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100">
                <a:solidFill>
                  <a:srgbClr val="53585F"/>
                </a:solidFill>
                <a:latin typeface="Gill Sans Light"/>
                <a:ea typeface="Gill Sans Light"/>
                <a:cs typeface="Gill Sans Light"/>
                <a:sym typeface="Gill Sans Light"/>
              </a:defRPr>
            </a:lvl1pPr>
          </a:lstStyle>
          <a:p>
            <a:pPr/>
            <a:r>
              <a:t>THANK YOU</a:t>
            </a:r>
          </a:p>
        </p:txBody>
      </p:sp>
      <p:pic>
        <p:nvPicPr>
          <p:cNvPr id="771" name="pasted-image-filtered.png"/>
          <p:cNvPicPr>
            <a:picLocks noChangeAspect="1"/>
          </p:cNvPicPr>
          <p:nvPr/>
        </p:nvPicPr>
        <p:blipFill>
          <a:blip r:embed="rId2">
            <a:extLst/>
          </a:blip>
          <a:stretch>
            <a:fillRect/>
          </a:stretch>
        </p:blipFill>
        <p:spPr>
          <a:xfrm>
            <a:off x="3583800" y="3304476"/>
            <a:ext cx="1371186" cy="1371185"/>
          </a:xfrm>
          <a:prstGeom prst="rect">
            <a:avLst/>
          </a:prstGeom>
          <a:ln w="12700">
            <a:miter lim="400000"/>
          </a:ln>
        </p:spPr>
      </p:pic>
      <p:pic>
        <p:nvPicPr>
          <p:cNvPr id="772" name="pasted-image-filtered.png"/>
          <p:cNvPicPr>
            <a:picLocks noChangeAspect="1"/>
          </p:cNvPicPr>
          <p:nvPr/>
        </p:nvPicPr>
        <p:blipFill>
          <a:blip r:embed="rId3">
            <a:extLst/>
          </a:blip>
          <a:stretch>
            <a:fillRect/>
          </a:stretch>
        </p:blipFill>
        <p:spPr>
          <a:xfrm>
            <a:off x="5615625" y="3098167"/>
            <a:ext cx="1773550" cy="1783803"/>
          </a:xfrm>
          <a:prstGeom prst="rect">
            <a:avLst/>
          </a:prstGeom>
          <a:ln w="12700">
            <a:miter lim="400000"/>
          </a:ln>
        </p:spPr>
      </p:pic>
      <p:pic>
        <p:nvPicPr>
          <p:cNvPr id="773" name="pasted-image-filtered.jpeg"/>
          <p:cNvPicPr>
            <a:picLocks noChangeAspect="1"/>
          </p:cNvPicPr>
          <p:nvPr/>
        </p:nvPicPr>
        <p:blipFill>
          <a:blip r:embed="rId4">
            <a:extLst/>
          </a:blip>
          <a:stretch>
            <a:fillRect/>
          </a:stretch>
        </p:blipFill>
        <p:spPr>
          <a:xfrm>
            <a:off x="8049814" y="3304476"/>
            <a:ext cx="1371186" cy="1371185"/>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nvSpPr>
        <p:spPr>
          <a:xfrm>
            <a:off x="-9081" y="-33742"/>
            <a:ext cx="13022961" cy="9821084"/>
          </a:xfrm>
          <a:prstGeom prst="rect">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pic>
        <p:nvPicPr>
          <p:cNvPr id="142" name="pasted-image.png"/>
          <p:cNvPicPr>
            <a:picLocks noChangeAspect="1"/>
          </p:cNvPicPr>
          <p:nvPr/>
        </p:nvPicPr>
        <p:blipFill>
          <a:blip r:embed="rId3">
            <a:extLst/>
          </a:blip>
          <a:stretch>
            <a:fillRect/>
          </a:stretch>
        </p:blipFill>
        <p:spPr>
          <a:xfrm>
            <a:off x="174295" y="1321156"/>
            <a:ext cx="12656210" cy="7111288"/>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nvSpPr>
        <p:spPr>
          <a:xfrm>
            <a:off x="-9081" y="-33742"/>
            <a:ext cx="13022961" cy="9821084"/>
          </a:xfrm>
          <a:prstGeom prst="rect">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pic>
        <p:nvPicPr>
          <p:cNvPr id="147" name="Screen Shot 2016-06-01 at 11.10.15 PM.png"/>
          <p:cNvPicPr>
            <a:picLocks noChangeAspect="1"/>
          </p:cNvPicPr>
          <p:nvPr/>
        </p:nvPicPr>
        <p:blipFill>
          <a:blip r:embed="rId3">
            <a:extLst/>
          </a:blip>
          <a:stretch>
            <a:fillRect/>
          </a:stretch>
        </p:blipFill>
        <p:spPr>
          <a:xfrm>
            <a:off x="1129481" y="234727"/>
            <a:ext cx="10745837" cy="9284146"/>
          </a:xfrm>
          <a:prstGeom prst="rect">
            <a:avLst/>
          </a:prstGeom>
          <a:ln w="12700">
            <a:miter lim="400000"/>
          </a:ln>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pasted-image.png"/>
          <p:cNvPicPr>
            <a:picLocks noChangeAspect="1"/>
          </p:cNvPicPr>
          <p:nvPr/>
        </p:nvPicPr>
        <p:blipFill>
          <a:blip r:embed="rId3">
            <a:extLst/>
          </a:blip>
          <a:stretch>
            <a:fillRect/>
          </a:stretch>
        </p:blipFill>
        <p:spPr>
          <a:xfrm>
            <a:off x="-17947" y="-1479069"/>
            <a:ext cx="13040694" cy="13040695"/>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pasted-image.png"/>
          <p:cNvPicPr>
            <a:picLocks noChangeAspect="1"/>
          </p:cNvPicPr>
          <p:nvPr/>
        </p:nvPicPr>
        <p:blipFill>
          <a:blip r:embed="rId3">
            <a:extLst/>
          </a:blip>
          <a:stretch>
            <a:fillRect/>
          </a:stretch>
        </p:blipFill>
        <p:spPr>
          <a:xfrm>
            <a:off x="-2592" y="0"/>
            <a:ext cx="13009984" cy="12837194"/>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nvSpPr>
        <p:spPr>
          <a:xfrm>
            <a:off x="286511" y="1321785"/>
            <a:ext cx="7036869" cy="71100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lnSpc>
                <a:spcPct val="90000"/>
              </a:lnSpc>
              <a:defRPr sz="49800">
                <a:latin typeface="Times New Roman"/>
                <a:ea typeface="Times New Roman"/>
                <a:cs typeface="Times New Roman"/>
                <a:sym typeface="Times New Roman"/>
              </a:defRPr>
            </a:pPr>
            <a:r>
              <a:rPr spc="3983"/>
              <a:t>☺</a:t>
            </a:r>
          </a:p>
        </p:txBody>
      </p:sp>
      <p:pic>
        <p:nvPicPr>
          <p:cNvPr id="160" name="pasted-image.png"/>
          <p:cNvPicPr>
            <a:picLocks noChangeAspect="1"/>
          </p:cNvPicPr>
          <p:nvPr/>
        </p:nvPicPr>
        <p:blipFill>
          <a:blip r:embed="rId3">
            <a:extLst/>
          </a:blip>
          <a:stretch>
            <a:fillRect/>
          </a:stretch>
        </p:blipFill>
        <p:spPr>
          <a:xfrm>
            <a:off x="7310054" y="3489978"/>
            <a:ext cx="3878288" cy="387828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dog0.png"/>
          <p:cNvPicPr>
            <a:picLocks noChangeAspect="1"/>
          </p:cNvPicPr>
          <p:nvPr/>
        </p:nvPicPr>
        <p:blipFill>
          <a:blip r:embed="rId3">
            <a:extLst/>
          </a:blip>
          <a:stretch>
            <a:fillRect/>
          </a:stretch>
        </p:blipFill>
        <p:spPr>
          <a:xfrm>
            <a:off x="10443883" y="4532521"/>
            <a:ext cx="1065655" cy="1268129"/>
          </a:xfrm>
          <a:prstGeom prst="rect">
            <a:avLst/>
          </a:prstGeom>
          <a:ln w="12700">
            <a:miter lim="400000"/>
          </a:ln>
        </p:spPr>
      </p:pic>
      <p:pic>
        <p:nvPicPr>
          <p:cNvPr id="165" name="gorilla5.png"/>
          <p:cNvPicPr>
            <a:picLocks noChangeAspect="1"/>
          </p:cNvPicPr>
          <p:nvPr/>
        </p:nvPicPr>
        <p:blipFill>
          <a:blip r:embed="rId4">
            <a:extLst/>
          </a:blip>
          <a:stretch>
            <a:fillRect/>
          </a:stretch>
        </p:blipFill>
        <p:spPr>
          <a:xfrm>
            <a:off x="10443883" y="6326964"/>
            <a:ext cx="1065655" cy="1214847"/>
          </a:xfrm>
          <a:prstGeom prst="rect">
            <a:avLst/>
          </a:prstGeom>
          <a:ln w="12700">
            <a:miter lim="400000"/>
          </a:ln>
        </p:spPr>
      </p:pic>
      <p:pic>
        <p:nvPicPr>
          <p:cNvPr id="166" name="gorilla15.png"/>
          <p:cNvPicPr>
            <a:picLocks noChangeAspect="1"/>
          </p:cNvPicPr>
          <p:nvPr/>
        </p:nvPicPr>
        <p:blipFill>
          <a:blip r:embed="rId5">
            <a:extLst/>
          </a:blip>
          <a:stretch>
            <a:fillRect/>
          </a:stretch>
        </p:blipFill>
        <p:spPr>
          <a:xfrm>
            <a:off x="10443927" y="7877253"/>
            <a:ext cx="1065483" cy="1342508"/>
          </a:xfrm>
          <a:prstGeom prst="rect">
            <a:avLst/>
          </a:prstGeom>
          <a:ln w="12700">
            <a:miter lim="400000"/>
          </a:ln>
        </p:spPr>
      </p:pic>
      <p:pic>
        <p:nvPicPr>
          <p:cNvPr id="167" name="gorilla11.png"/>
          <p:cNvPicPr>
            <a:picLocks noChangeAspect="1"/>
          </p:cNvPicPr>
          <p:nvPr/>
        </p:nvPicPr>
        <p:blipFill>
          <a:blip r:embed="rId6">
            <a:extLst/>
          </a:blip>
          <a:stretch>
            <a:fillRect/>
          </a:stretch>
        </p:blipFill>
        <p:spPr>
          <a:xfrm>
            <a:off x="10443883" y="1222303"/>
            <a:ext cx="1065655" cy="1417320"/>
          </a:xfrm>
          <a:prstGeom prst="rect">
            <a:avLst/>
          </a:prstGeom>
          <a:ln w="12700">
            <a:miter lim="400000"/>
          </a:ln>
        </p:spPr>
      </p:pic>
      <p:pic>
        <p:nvPicPr>
          <p:cNvPr id="168" name="shark0.png"/>
          <p:cNvPicPr>
            <a:picLocks noChangeAspect="1"/>
          </p:cNvPicPr>
          <p:nvPr/>
        </p:nvPicPr>
        <p:blipFill>
          <a:blip r:embed="rId7">
            <a:extLst/>
          </a:blip>
          <a:stretch>
            <a:fillRect/>
          </a:stretch>
        </p:blipFill>
        <p:spPr>
          <a:xfrm>
            <a:off x="10431740" y="3122946"/>
            <a:ext cx="1089940" cy="1100839"/>
          </a:xfrm>
          <a:prstGeom prst="rect">
            <a:avLst/>
          </a:prstGeom>
          <a:ln w="12700">
            <a:miter lim="400000"/>
          </a:ln>
        </p:spPr>
      </p:pic>
      <p:pic>
        <p:nvPicPr>
          <p:cNvPr id="169" name="gorilla12.png"/>
          <p:cNvPicPr>
            <a:picLocks noChangeAspect="1"/>
          </p:cNvPicPr>
          <p:nvPr/>
        </p:nvPicPr>
        <p:blipFill>
          <a:blip r:embed="rId8">
            <a:extLst/>
          </a:blip>
          <a:stretch>
            <a:fillRect/>
          </a:stretch>
        </p:blipFill>
        <p:spPr>
          <a:xfrm>
            <a:off x="2259196" y="3304052"/>
            <a:ext cx="1270001" cy="1778001"/>
          </a:xfrm>
          <a:prstGeom prst="rect">
            <a:avLst/>
          </a:prstGeom>
          <a:ln w="12700">
            <a:miter lim="400000"/>
          </a:ln>
        </p:spPr>
      </p:pic>
      <p:sp>
        <p:nvSpPr>
          <p:cNvPr id="170" name="Shape 170"/>
          <p:cNvSpPr/>
          <p:nvPr/>
        </p:nvSpPr>
        <p:spPr>
          <a:xfrm>
            <a:off x="10097215" y="1175469"/>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71" name="Shape 171"/>
          <p:cNvSpPr/>
          <p:nvPr/>
        </p:nvSpPr>
        <p:spPr>
          <a:xfrm flipV="1">
            <a:off x="10096903" y="1161955"/>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172" name="Shape 172"/>
          <p:cNvSpPr/>
          <p:nvPr/>
        </p:nvSpPr>
        <p:spPr>
          <a:xfrm>
            <a:off x="10089419" y="2686456"/>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73" name="Shape 173"/>
          <p:cNvSpPr/>
          <p:nvPr/>
        </p:nvSpPr>
        <p:spPr>
          <a:xfrm>
            <a:off x="1144441" y="689510"/>
            <a:ext cx="3499510" cy="1417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defRPr sz="4700">
                <a:latin typeface="Gill Sans"/>
                <a:ea typeface="Gill Sans"/>
                <a:cs typeface="Gill Sans"/>
                <a:sym typeface="Gill Sans"/>
              </a:defRPr>
            </a:pPr>
            <a:r>
              <a:rPr spc="375"/>
              <a:t>SHAPE</a:t>
            </a:r>
            <a:endParaRPr spc="375"/>
          </a:p>
          <a:p>
            <a:pPr>
              <a:lnSpc>
                <a:spcPct val="90000"/>
              </a:lnSpc>
              <a:defRPr sz="4800">
                <a:latin typeface="Gill Sans"/>
                <a:ea typeface="Gill Sans"/>
                <a:cs typeface="Gill Sans"/>
                <a:sym typeface="Gill Sans"/>
              </a:defRPr>
            </a:pPr>
            <a:r>
              <a:rPr spc="383"/>
              <a:t>RE</a:t>
            </a:r>
            <a:r>
              <a:rPr spc="431"/>
              <a:t>T</a:t>
            </a:r>
            <a:r>
              <a:rPr spc="527"/>
              <a:t>R</a:t>
            </a:r>
            <a:r>
              <a:rPr spc="575"/>
              <a:t>I</a:t>
            </a:r>
            <a:r>
              <a:rPr spc="335"/>
              <a:t>E</a:t>
            </a:r>
            <a:r>
              <a:rPr spc="431"/>
              <a:t>VA</a:t>
            </a:r>
            <a:r>
              <a:rPr spc="383"/>
              <a:t>L</a:t>
            </a:r>
          </a:p>
        </p:txBody>
      </p:sp>
      <p:sp>
        <p:nvSpPr>
          <p:cNvPr id="174" name="Shape 174"/>
          <p:cNvSpPr/>
          <p:nvPr/>
        </p:nvSpPr>
        <p:spPr>
          <a:xfrm>
            <a:off x="2137718" y="370266"/>
            <a:ext cx="151295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99" sz="2500">
                <a:solidFill>
                  <a:srgbClr val="53585F"/>
                </a:solidFill>
                <a:latin typeface="Gill Sans Light"/>
                <a:ea typeface="Gill Sans Light"/>
                <a:cs typeface="Gill Sans Light"/>
                <a:sym typeface="Gill Sans Light"/>
              </a:defRPr>
            </a:lvl1pPr>
          </a:lstStyle>
          <a:p>
            <a:pPr>
              <a:defRPr spc="0"/>
            </a:pPr>
            <a:r>
              <a:rPr spc="199"/>
              <a:t>WHAT IS</a:t>
            </a:r>
          </a:p>
        </p:txBody>
      </p:sp>
      <p:sp>
        <p:nvSpPr>
          <p:cNvPr id="175" name="Shape 175"/>
          <p:cNvSpPr/>
          <p:nvPr/>
        </p:nvSpPr>
        <p:spPr>
          <a:xfrm>
            <a:off x="11534195" y="1175469"/>
            <a:ext cx="235977" cy="1"/>
          </a:xfrm>
          <a:prstGeom prst="line">
            <a:avLst/>
          </a:prstGeom>
          <a:ln w="38100">
            <a:solidFill>
              <a:srgbClr val="C6C8CB"/>
            </a:solidFill>
            <a:miter lim="400000"/>
          </a:ln>
        </p:spPr>
        <p:txBody>
          <a:bodyPr lIns="50800" tIns="50800" rIns="50800" bIns="50800" anchor="ctr"/>
          <a:lstStyle/>
          <a:p>
            <a:pPr>
              <a:defRPr sz="2400"/>
            </a:pPr>
          </a:p>
        </p:txBody>
      </p:sp>
      <p:sp>
        <p:nvSpPr>
          <p:cNvPr id="176" name="Shape 176"/>
          <p:cNvSpPr/>
          <p:nvPr/>
        </p:nvSpPr>
        <p:spPr>
          <a:xfrm flipV="1">
            <a:off x="11749783" y="1161955"/>
            <a:ext cx="1" cy="1530071"/>
          </a:xfrm>
          <a:prstGeom prst="line">
            <a:avLst/>
          </a:prstGeom>
          <a:ln w="38100">
            <a:solidFill>
              <a:srgbClr val="C6C8CB"/>
            </a:solidFill>
            <a:miter lim="400000"/>
          </a:ln>
        </p:spPr>
        <p:txBody>
          <a:bodyPr lIns="50800" tIns="50800" rIns="50800" bIns="50800" anchor="ctr"/>
          <a:lstStyle/>
          <a:p>
            <a:pPr>
              <a:defRPr sz="2400"/>
            </a:pPr>
          </a:p>
        </p:txBody>
      </p:sp>
      <p:sp>
        <p:nvSpPr>
          <p:cNvPr id="177" name="Shape 177"/>
          <p:cNvSpPr/>
          <p:nvPr/>
        </p:nvSpPr>
        <p:spPr>
          <a:xfrm>
            <a:off x="11513699" y="2686456"/>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78" name="Shape 178"/>
          <p:cNvSpPr/>
          <p:nvPr/>
        </p:nvSpPr>
        <p:spPr>
          <a:xfrm>
            <a:off x="10149913" y="6178894"/>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79" name="Shape 179"/>
          <p:cNvSpPr/>
          <p:nvPr/>
        </p:nvSpPr>
        <p:spPr>
          <a:xfrm flipV="1">
            <a:off x="10149601" y="6165380"/>
            <a:ext cx="1" cy="1530070"/>
          </a:xfrm>
          <a:prstGeom prst="line">
            <a:avLst/>
          </a:prstGeom>
          <a:ln w="38100">
            <a:solidFill>
              <a:srgbClr val="C6C8CB"/>
            </a:solidFill>
            <a:miter lim="400000"/>
          </a:ln>
        </p:spPr>
        <p:txBody>
          <a:bodyPr lIns="50800" tIns="50800" rIns="50800" bIns="50800" anchor="ctr"/>
          <a:lstStyle/>
          <a:p>
            <a:pPr>
              <a:defRPr sz="2400"/>
            </a:pPr>
          </a:p>
        </p:txBody>
      </p:sp>
      <p:sp>
        <p:nvSpPr>
          <p:cNvPr id="180" name="Shape 180"/>
          <p:cNvSpPr/>
          <p:nvPr/>
        </p:nvSpPr>
        <p:spPr>
          <a:xfrm>
            <a:off x="10142117" y="7689881"/>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81" name="Shape 181"/>
          <p:cNvSpPr/>
          <p:nvPr/>
        </p:nvSpPr>
        <p:spPr>
          <a:xfrm>
            <a:off x="11586894" y="6178894"/>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82" name="Shape 182"/>
          <p:cNvSpPr/>
          <p:nvPr/>
        </p:nvSpPr>
        <p:spPr>
          <a:xfrm flipV="1">
            <a:off x="11802481" y="6165380"/>
            <a:ext cx="1" cy="1530070"/>
          </a:xfrm>
          <a:prstGeom prst="line">
            <a:avLst/>
          </a:prstGeom>
          <a:ln w="38100">
            <a:solidFill>
              <a:srgbClr val="C6C8CB"/>
            </a:solidFill>
            <a:miter lim="400000"/>
          </a:ln>
        </p:spPr>
        <p:txBody>
          <a:bodyPr lIns="50800" tIns="50800" rIns="50800" bIns="50800" anchor="ctr"/>
          <a:lstStyle/>
          <a:p>
            <a:pPr>
              <a:defRPr sz="2400"/>
            </a:pPr>
          </a:p>
        </p:txBody>
      </p:sp>
      <p:sp>
        <p:nvSpPr>
          <p:cNvPr id="183" name="Shape 183"/>
          <p:cNvSpPr/>
          <p:nvPr/>
        </p:nvSpPr>
        <p:spPr>
          <a:xfrm>
            <a:off x="11566397" y="7689881"/>
            <a:ext cx="235977" cy="1"/>
          </a:xfrm>
          <a:prstGeom prst="line">
            <a:avLst/>
          </a:prstGeom>
          <a:ln w="38100">
            <a:solidFill>
              <a:srgbClr val="C6C8CB"/>
            </a:solidFill>
            <a:miter lim="400000"/>
          </a:ln>
        </p:spPr>
        <p:txBody>
          <a:bodyPr lIns="50800" tIns="50800" rIns="50800" bIns="50800" anchor="ctr"/>
          <a:lstStyle/>
          <a:p>
            <a:pPr>
              <a:defRPr sz="2400"/>
            </a:pPr>
          </a:p>
        </p:txBody>
      </p:sp>
      <p:sp>
        <p:nvSpPr>
          <p:cNvPr id="184" name="Shape 184"/>
          <p:cNvSpPr/>
          <p:nvPr/>
        </p:nvSpPr>
        <p:spPr>
          <a:xfrm>
            <a:off x="10149913" y="7793073"/>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85" name="Shape 185"/>
          <p:cNvSpPr/>
          <p:nvPr/>
        </p:nvSpPr>
        <p:spPr>
          <a:xfrm flipV="1">
            <a:off x="10149601" y="7779560"/>
            <a:ext cx="1" cy="1530070"/>
          </a:xfrm>
          <a:prstGeom prst="line">
            <a:avLst/>
          </a:prstGeom>
          <a:ln w="38100">
            <a:solidFill>
              <a:srgbClr val="C6C8CB"/>
            </a:solidFill>
            <a:miter lim="400000"/>
          </a:ln>
        </p:spPr>
        <p:txBody>
          <a:bodyPr lIns="50800" tIns="50800" rIns="50800" bIns="50800" anchor="ctr"/>
          <a:lstStyle/>
          <a:p>
            <a:pPr>
              <a:defRPr sz="2400"/>
            </a:pPr>
          </a:p>
        </p:txBody>
      </p:sp>
      <p:sp>
        <p:nvSpPr>
          <p:cNvPr id="186" name="Shape 186"/>
          <p:cNvSpPr/>
          <p:nvPr/>
        </p:nvSpPr>
        <p:spPr>
          <a:xfrm>
            <a:off x="10142117" y="9304060"/>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87" name="Shape 187"/>
          <p:cNvSpPr/>
          <p:nvPr/>
        </p:nvSpPr>
        <p:spPr>
          <a:xfrm>
            <a:off x="11586894" y="7793073"/>
            <a:ext cx="235976" cy="1"/>
          </a:xfrm>
          <a:prstGeom prst="line">
            <a:avLst/>
          </a:prstGeom>
          <a:ln w="38100">
            <a:solidFill>
              <a:srgbClr val="C6C8CB"/>
            </a:solidFill>
            <a:miter lim="400000"/>
          </a:ln>
        </p:spPr>
        <p:txBody>
          <a:bodyPr lIns="50800" tIns="50800" rIns="50800" bIns="50800" anchor="ctr"/>
          <a:lstStyle/>
          <a:p>
            <a:pPr>
              <a:defRPr sz="2400"/>
            </a:pPr>
          </a:p>
        </p:txBody>
      </p:sp>
      <p:sp>
        <p:nvSpPr>
          <p:cNvPr id="188" name="Shape 188"/>
          <p:cNvSpPr/>
          <p:nvPr/>
        </p:nvSpPr>
        <p:spPr>
          <a:xfrm flipV="1">
            <a:off x="11802481" y="7779560"/>
            <a:ext cx="1" cy="1530070"/>
          </a:xfrm>
          <a:prstGeom prst="line">
            <a:avLst/>
          </a:prstGeom>
          <a:ln w="38100">
            <a:solidFill>
              <a:srgbClr val="C6C8CB"/>
            </a:solidFill>
            <a:miter lim="400000"/>
          </a:ln>
        </p:spPr>
        <p:txBody>
          <a:bodyPr lIns="50800" tIns="50800" rIns="50800" bIns="50800" anchor="ctr"/>
          <a:lstStyle/>
          <a:p>
            <a:pPr>
              <a:defRPr sz="2400"/>
            </a:pPr>
          </a:p>
        </p:txBody>
      </p:sp>
      <p:sp>
        <p:nvSpPr>
          <p:cNvPr id="189" name="Shape 189"/>
          <p:cNvSpPr/>
          <p:nvPr/>
        </p:nvSpPr>
        <p:spPr>
          <a:xfrm>
            <a:off x="11566397" y="9304060"/>
            <a:ext cx="235977" cy="1"/>
          </a:xfrm>
          <a:prstGeom prst="line">
            <a:avLst/>
          </a:prstGeom>
          <a:ln w="38100">
            <a:solidFill>
              <a:srgbClr val="C6C8CB"/>
            </a:solidFill>
            <a:miter lim="400000"/>
          </a:ln>
        </p:spPr>
        <p:txBody>
          <a:bodyPr lIns="50800" tIns="50800" rIns="50800" bIns="50800" anchor="ctr"/>
          <a:lstStyle/>
          <a:p>
            <a:pPr>
              <a:defRPr sz="2400"/>
            </a:pPr>
          </a:p>
        </p:txBody>
      </p:sp>
      <p:sp>
        <p:nvSpPr>
          <p:cNvPr id="190" name="Shape 190"/>
          <p:cNvSpPr/>
          <p:nvPr/>
        </p:nvSpPr>
        <p:spPr>
          <a:xfrm>
            <a:off x="1977282" y="5410199"/>
            <a:ext cx="1833828"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spc="151" sz="1900">
                <a:solidFill>
                  <a:srgbClr val="90897A"/>
                </a:solidFill>
                <a:latin typeface="Gill Sans Light"/>
                <a:ea typeface="Gill Sans Light"/>
                <a:cs typeface="Gill Sans Light"/>
                <a:sym typeface="Gill Sans Light"/>
              </a:defRPr>
            </a:lvl1pPr>
          </a:lstStyle>
          <a:p>
            <a:pPr>
              <a:defRPr spc="0"/>
            </a:pPr>
            <a:r>
              <a:rPr spc="151"/>
              <a:t>QUERY SHAPE</a:t>
            </a:r>
          </a:p>
        </p:txBody>
      </p:sp>
      <p:sp>
        <p:nvSpPr>
          <p:cNvPr id="191" name="Shape 191"/>
          <p:cNvSpPr/>
          <p:nvPr/>
        </p:nvSpPr>
        <p:spPr>
          <a:xfrm>
            <a:off x="10289227" y="522201"/>
            <a:ext cx="13749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spc="151" sz="1900">
                <a:solidFill>
                  <a:srgbClr val="90897A"/>
                </a:solidFill>
                <a:latin typeface="Gill Sans Light"/>
                <a:ea typeface="Gill Sans Light"/>
                <a:cs typeface="Gill Sans Light"/>
                <a:sym typeface="Gill Sans Light"/>
              </a:defRPr>
            </a:lvl1pPr>
          </a:lstStyle>
          <a:p>
            <a:pPr>
              <a:defRPr spc="0"/>
            </a:pPr>
            <a:r>
              <a:rPr spc="151"/>
              <a:t>DATABASE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0"/>
                                        </p:tgtEl>
                                        <p:attrNameLst>
                                          <p:attrName>style.visibility</p:attrName>
                                        </p:attrNameLst>
                                      </p:cBhvr>
                                      <p:to>
                                        <p:strVal val="visible"/>
                                      </p:to>
                                    </p:set>
                                    <p:anim calcmode="lin" valueType="num">
                                      <p:cBhvr>
                                        <p:cTn id="7" dur="650" fill="hold"/>
                                        <p:tgtEl>
                                          <p:spTgt spid="170"/>
                                        </p:tgtEl>
                                        <p:attrNameLst>
                                          <p:attrName>ppt_w</p:attrName>
                                        </p:attrNameLst>
                                      </p:cBhvr>
                                      <p:tavLst>
                                        <p:tav tm="0">
                                          <p:val>
                                            <p:fltVal val="0"/>
                                          </p:val>
                                        </p:tav>
                                        <p:tav tm="100000">
                                          <p:val>
                                            <p:strVal val="#ppt_w"/>
                                          </p:val>
                                        </p:tav>
                                      </p:tavLst>
                                    </p:anim>
                                    <p:anim calcmode="lin" valueType="num">
                                      <p:cBhvr>
                                        <p:cTn id="8" dur="650" fill="hold"/>
                                        <p:tgtEl>
                                          <p:spTgt spid="170"/>
                                        </p:tgtEl>
                                        <p:attrNameLst>
                                          <p:attrName>ppt_h</p:attrName>
                                        </p:attrNameLst>
                                      </p:cBhvr>
                                      <p:tavLst>
                                        <p:tav tm="0">
                                          <p:val>
                                            <p:fltVal val="0"/>
                                          </p:val>
                                        </p:tav>
                                        <p:tav tm="100000">
                                          <p:val>
                                            <p:strVal val="#ppt_h"/>
                                          </p:val>
                                        </p:tav>
                                      </p:tavLst>
                                    </p:anim>
                                  </p:childTnLst>
                                </p:cTn>
                              </p:par>
                            </p:childTnLst>
                          </p:cTn>
                        </p:par>
                        <p:par>
                          <p:cTn id="9" fill="hold">
                            <p:stCondLst>
                              <p:cond delay="650"/>
                            </p:stCondLst>
                            <p:childTnLst>
                              <p:par>
                                <p:cTn id="10" presetClass="entr" nodeType="afterEffect" presetSubtype="16" presetID="23" grpId="2" fill="hold">
                                  <p:stCondLst>
                                    <p:cond delay="0"/>
                                  </p:stCondLst>
                                  <p:iterate type="el" backwards="0">
                                    <p:tmAbs val="0"/>
                                  </p:iterate>
                                  <p:childTnLst>
                                    <p:set>
                                      <p:cBhvr>
                                        <p:cTn id="11" fill="hold"/>
                                        <p:tgtEl>
                                          <p:spTgt spid="184"/>
                                        </p:tgtEl>
                                        <p:attrNameLst>
                                          <p:attrName>style.visibility</p:attrName>
                                        </p:attrNameLst>
                                      </p:cBhvr>
                                      <p:to>
                                        <p:strVal val="visible"/>
                                      </p:to>
                                    </p:set>
                                    <p:anim calcmode="lin" valueType="num">
                                      <p:cBhvr>
                                        <p:cTn id="12" dur="650" fill="hold"/>
                                        <p:tgtEl>
                                          <p:spTgt spid="184"/>
                                        </p:tgtEl>
                                        <p:attrNameLst>
                                          <p:attrName>ppt_w</p:attrName>
                                        </p:attrNameLst>
                                      </p:cBhvr>
                                      <p:tavLst>
                                        <p:tav tm="0">
                                          <p:val>
                                            <p:fltVal val="0"/>
                                          </p:val>
                                        </p:tav>
                                        <p:tav tm="100000">
                                          <p:val>
                                            <p:strVal val="#ppt_w"/>
                                          </p:val>
                                        </p:tav>
                                      </p:tavLst>
                                    </p:anim>
                                    <p:anim calcmode="lin" valueType="num">
                                      <p:cBhvr>
                                        <p:cTn id="13" dur="650" fill="hold"/>
                                        <p:tgtEl>
                                          <p:spTgt spid="184"/>
                                        </p:tgtEl>
                                        <p:attrNameLst>
                                          <p:attrName>ppt_h</p:attrName>
                                        </p:attrNameLst>
                                      </p:cBhvr>
                                      <p:tavLst>
                                        <p:tav tm="0">
                                          <p:val>
                                            <p:fltVal val="0"/>
                                          </p:val>
                                        </p:tav>
                                        <p:tav tm="100000">
                                          <p:val>
                                            <p:strVal val="#ppt_h"/>
                                          </p:val>
                                        </p:tav>
                                      </p:tavLst>
                                    </p:anim>
                                  </p:childTnLst>
                                </p:cTn>
                              </p:par>
                            </p:childTnLst>
                          </p:cTn>
                        </p:par>
                        <p:par>
                          <p:cTn id="14" fill="hold">
                            <p:stCondLst>
                              <p:cond delay="1300"/>
                            </p:stCondLst>
                            <p:childTnLst>
                              <p:par>
                                <p:cTn id="15" presetClass="entr" nodeType="afterEffect" presetSubtype="16" presetID="23" grpId="3" fill="hold">
                                  <p:stCondLst>
                                    <p:cond delay="0"/>
                                  </p:stCondLst>
                                  <p:iterate type="el" backwards="0">
                                    <p:tmAbs val="0"/>
                                  </p:iterate>
                                  <p:childTnLst>
                                    <p:set>
                                      <p:cBhvr>
                                        <p:cTn id="16" fill="hold"/>
                                        <p:tgtEl>
                                          <p:spTgt spid="187"/>
                                        </p:tgtEl>
                                        <p:attrNameLst>
                                          <p:attrName>style.visibility</p:attrName>
                                        </p:attrNameLst>
                                      </p:cBhvr>
                                      <p:to>
                                        <p:strVal val="visible"/>
                                      </p:to>
                                    </p:set>
                                    <p:anim calcmode="lin" valueType="num">
                                      <p:cBhvr>
                                        <p:cTn id="17" dur="650" fill="hold"/>
                                        <p:tgtEl>
                                          <p:spTgt spid="187"/>
                                        </p:tgtEl>
                                        <p:attrNameLst>
                                          <p:attrName>ppt_w</p:attrName>
                                        </p:attrNameLst>
                                      </p:cBhvr>
                                      <p:tavLst>
                                        <p:tav tm="0">
                                          <p:val>
                                            <p:fltVal val="0"/>
                                          </p:val>
                                        </p:tav>
                                        <p:tav tm="100000">
                                          <p:val>
                                            <p:strVal val="#ppt_w"/>
                                          </p:val>
                                        </p:tav>
                                      </p:tavLst>
                                    </p:anim>
                                    <p:anim calcmode="lin" valueType="num">
                                      <p:cBhvr>
                                        <p:cTn id="18" dur="650" fill="hold"/>
                                        <p:tgtEl>
                                          <p:spTgt spid="187"/>
                                        </p:tgtEl>
                                        <p:attrNameLst>
                                          <p:attrName>ppt_h</p:attrName>
                                        </p:attrNameLst>
                                      </p:cBhvr>
                                      <p:tavLst>
                                        <p:tav tm="0">
                                          <p:val>
                                            <p:fltVal val="0"/>
                                          </p:val>
                                        </p:tav>
                                        <p:tav tm="100000">
                                          <p:val>
                                            <p:strVal val="#ppt_h"/>
                                          </p:val>
                                        </p:tav>
                                      </p:tavLst>
                                    </p:anim>
                                  </p:childTnLst>
                                </p:cTn>
                              </p:par>
                            </p:childTnLst>
                          </p:cTn>
                        </p:par>
                        <p:par>
                          <p:cTn id="19" fill="hold">
                            <p:stCondLst>
                              <p:cond delay="1950"/>
                            </p:stCondLst>
                            <p:childTnLst>
                              <p:par>
                                <p:cTn id="20" presetClass="entr" nodeType="afterEffect" presetSubtype="16" presetID="23" grpId="4" fill="hold">
                                  <p:stCondLst>
                                    <p:cond delay="0"/>
                                  </p:stCondLst>
                                  <p:iterate type="el" backwards="0">
                                    <p:tmAbs val="0"/>
                                  </p:iterate>
                                  <p:childTnLst>
                                    <p:set>
                                      <p:cBhvr>
                                        <p:cTn id="21" fill="hold"/>
                                        <p:tgtEl>
                                          <p:spTgt spid="188"/>
                                        </p:tgtEl>
                                        <p:attrNameLst>
                                          <p:attrName>style.visibility</p:attrName>
                                        </p:attrNameLst>
                                      </p:cBhvr>
                                      <p:to>
                                        <p:strVal val="visible"/>
                                      </p:to>
                                    </p:set>
                                    <p:anim calcmode="lin" valueType="num">
                                      <p:cBhvr>
                                        <p:cTn id="22" dur="650" fill="hold"/>
                                        <p:tgtEl>
                                          <p:spTgt spid="188"/>
                                        </p:tgtEl>
                                        <p:attrNameLst>
                                          <p:attrName>ppt_w</p:attrName>
                                        </p:attrNameLst>
                                      </p:cBhvr>
                                      <p:tavLst>
                                        <p:tav tm="0">
                                          <p:val>
                                            <p:fltVal val="0"/>
                                          </p:val>
                                        </p:tav>
                                        <p:tav tm="100000">
                                          <p:val>
                                            <p:strVal val="#ppt_w"/>
                                          </p:val>
                                        </p:tav>
                                      </p:tavLst>
                                    </p:anim>
                                    <p:anim calcmode="lin" valueType="num">
                                      <p:cBhvr>
                                        <p:cTn id="23" dur="650" fill="hold"/>
                                        <p:tgtEl>
                                          <p:spTgt spid="188"/>
                                        </p:tgtEl>
                                        <p:attrNameLst>
                                          <p:attrName>ppt_h</p:attrName>
                                        </p:attrNameLst>
                                      </p:cBhvr>
                                      <p:tavLst>
                                        <p:tav tm="0">
                                          <p:val>
                                            <p:fltVal val="0"/>
                                          </p:val>
                                        </p:tav>
                                        <p:tav tm="100000">
                                          <p:val>
                                            <p:strVal val="#ppt_h"/>
                                          </p:val>
                                        </p:tav>
                                      </p:tavLst>
                                    </p:anim>
                                  </p:childTnLst>
                                </p:cTn>
                              </p:par>
                            </p:childTnLst>
                          </p:cTn>
                        </p:par>
                        <p:par>
                          <p:cTn id="24" fill="hold">
                            <p:stCondLst>
                              <p:cond delay="2600"/>
                            </p:stCondLst>
                            <p:childTnLst>
                              <p:par>
                                <p:cTn id="25" presetClass="entr" nodeType="afterEffect" presetSubtype="16" presetID="23" grpId="5" fill="hold">
                                  <p:stCondLst>
                                    <p:cond delay="0"/>
                                  </p:stCondLst>
                                  <p:iterate type="el" backwards="0">
                                    <p:tmAbs val="0"/>
                                  </p:iterate>
                                  <p:childTnLst>
                                    <p:set>
                                      <p:cBhvr>
                                        <p:cTn id="26" fill="hold"/>
                                        <p:tgtEl>
                                          <p:spTgt spid="189"/>
                                        </p:tgtEl>
                                        <p:attrNameLst>
                                          <p:attrName>style.visibility</p:attrName>
                                        </p:attrNameLst>
                                      </p:cBhvr>
                                      <p:to>
                                        <p:strVal val="visible"/>
                                      </p:to>
                                    </p:set>
                                    <p:anim calcmode="lin" valueType="num">
                                      <p:cBhvr>
                                        <p:cTn id="27" dur="650" fill="hold"/>
                                        <p:tgtEl>
                                          <p:spTgt spid="189"/>
                                        </p:tgtEl>
                                        <p:attrNameLst>
                                          <p:attrName>ppt_w</p:attrName>
                                        </p:attrNameLst>
                                      </p:cBhvr>
                                      <p:tavLst>
                                        <p:tav tm="0">
                                          <p:val>
                                            <p:fltVal val="0"/>
                                          </p:val>
                                        </p:tav>
                                        <p:tav tm="100000">
                                          <p:val>
                                            <p:strVal val="#ppt_w"/>
                                          </p:val>
                                        </p:tav>
                                      </p:tavLst>
                                    </p:anim>
                                    <p:anim calcmode="lin" valueType="num">
                                      <p:cBhvr>
                                        <p:cTn id="28" dur="650" fill="hold"/>
                                        <p:tgtEl>
                                          <p:spTgt spid="189"/>
                                        </p:tgtEl>
                                        <p:attrNameLst>
                                          <p:attrName>ppt_h</p:attrName>
                                        </p:attrNameLst>
                                      </p:cBhvr>
                                      <p:tavLst>
                                        <p:tav tm="0">
                                          <p:val>
                                            <p:fltVal val="0"/>
                                          </p:val>
                                        </p:tav>
                                        <p:tav tm="100000">
                                          <p:val>
                                            <p:strVal val="#ppt_h"/>
                                          </p:val>
                                        </p:tav>
                                      </p:tavLst>
                                    </p:anim>
                                  </p:childTnLst>
                                </p:cTn>
                              </p:par>
                            </p:childTnLst>
                          </p:cTn>
                        </p:par>
                        <p:par>
                          <p:cTn id="29" fill="hold">
                            <p:stCondLst>
                              <p:cond delay="3250"/>
                            </p:stCondLst>
                            <p:childTnLst>
                              <p:par>
                                <p:cTn id="30" presetClass="entr" nodeType="afterEffect" presetSubtype="16" presetID="23" grpId="6" fill="hold">
                                  <p:stCondLst>
                                    <p:cond delay="0"/>
                                  </p:stCondLst>
                                  <p:iterate type="el" backwards="0">
                                    <p:tmAbs val="0"/>
                                  </p:iterate>
                                  <p:childTnLst>
                                    <p:set>
                                      <p:cBhvr>
                                        <p:cTn id="31" fill="hold"/>
                                        <p:tgtEl>
                                          <p:spTgt spid="185"/>
                                        </p:tgtEl>
                                        <p:attrNameLst>
                                          <p:attrName>style.visibility</p:attrName>
                                        </p:attrNameLst>
                                      </p:cBhvr>
                                      <p:to>
                                        <p:strVal val="visible"/>
                                      </p:to>
                                    </p:set>
                                    <p:anim calcmode="lin" valueType="num">
                                      <p:cBhvr>
                                        <p:cTn id="32" dur="650" fill="hold"/>
                                        <p:tgtEl>
                                          <p:spTgt spid="185"/>
                                        </p:tgtEl>
                                        <p:attrNameLst>
                                          <p:attrName>ppt_w</p:attrName>
                                        </p:attrNameLst>
                                      </p:cBhvr>
                                      <p:tavLst>
                                        <p:tav tm="0">
                                          <p:val>
                                            <p:fltVal val="0"/>
                                          </p:val>
                                        </p:tav>
                                        <p:tav tm="100000">
                                          <p:val>
                                            <p:strVal val="#ppt_w"/>
                                          </p:val>
                                        </p:tav>
                                      </p:tavLst>
                                    </p:anim>
                                    <p:anim calcmode="lin" valueType="num">
                                      <p:cBhvr>
                                        <p:cTn id="33" dur="650" fill="hold"/>
                                        <p:tgtEl>
                                          <p:spTgt spid="185"/>
                                        </p:tgtEl>
                                        <p:attrNameLst>
                                          <p:attrName>ppt_h</p:attrName>
                                        </p:attrNameLst>
                                      </p:cBhvr>
                                      <p:tavLst>
                                        <p:tav tm="0">
                                          <p:val>
                                            <p:fltVal val="0"/>
                                          </p:val>
                                        </p:tav>
                                        <p:tav tm="100000">
                                          <p:val>
                                            <p:strVal val="#ppt_h"/>
                                          </p:val>
                                        </p:tav>
                                      </p:tavLst>
                                    </p:anim>
                                  </p:childTnLst>
                                </p:cTn>
                              </p:par>
                            </p:childTnLst>
                          </p:cTn>
                        </p:par>
                        <p:par>
                          <p:cTn id="34" fill="hold">
                            <p:stCondLst>
                              <p:cond delay="3900"/>
                            </p:stCondLst>
                            <p:childTnLst>
                              <p:par>
                                <p:cTn id="35" presetClass="entr" nodeType="afterEffect" presetSubtype="16" presetID="23" grpId="7" fill="hold">
                                  <p:stCondLst>
                                    <p:cond delay="0"/>
                                  </p:stCondLst>
                                  <p:iterate type="el" backwards="0">
                                    <p:tmAbs val="0"/>
                                  </p:iterate>
                                  <p:childTnLst>
                                    <p:set>
                                      <p:cBhvr>
                                        <p:cTn id="36" fill="hold"/>
                                        <p:tgtEl>
                                          <p:spTgt spid="186"/>
                                        </p:tgtEl>
                                        <p:attrNameLst>
                                          <p:attrName>style.visibility</p:attrName>
                                        </p:attrNameLst>
                                      </p:cBhvr>
                                      <p:to>
                                        <p:strVal val="visible"/>
                                      </p:to>
                                    </p:set>
                                    <p:anim calcmode="lin" valueType="num">
                                      <p:cBhvr>
                                        <p:cTn id="37" dur="650" fill="hold"/>
                                        <p:tgtEl>
                                          <p:spTgt spid="186"/>
                                        </p:tgtEl>
                                        <p:attrNameLst>
                                          <p:attrName>ppt_w</p:attrName>
                                        </p:attrNameLst>
                                      </p:cBhvr>
                                      <p:tavLst>
                                        <p:tav tm="0">
                                          <p:val>
                                            <p:fltVal val="0"/>
                                          </p:val>
                                        </p:tav>
                                        <p:tav tm="100000">
                                          <p:val>
                                            <p:strVal val="#ppt_w"/>
                                          </p:val>
                                        </p:tav>
                                      </p:tavLst>
                                    </p:anim>
                                    <p:anim calcmode="lin" valueType="num">
                                      <p:cBhvr>
                                        <p:cTn id="38" dur="650" fill="hold"/>
                                        <p:tgtEl>
                                          <p:spTgt spid="186"/>
                                        </p:tgtEl>
                                        <p:attrNameLst>
                                          <p:attrName>ppt_h</p:attrName>
                                        </p:attrNameLst>
                                      </p:cBhvr>
                                      <p:tavLst>
                                        <p:tav tm="0">
                                          <p:val>
                                            <p:fltVal val="0"/>
                                          </p:val>
                                        </p:tav>
                                        <p:tav tm="100000">
                                          <p:val>
                                            <p:strVal val="#ppt_h"/>
                                          </p:val>
                                        </p:tav>
                                      </p:tavLst>
                                    </p:anim>
                                  </p:childTnLst>
                                </p:cTn>
                              </p:par>
                            </p:childTnLst>
                          </p:cTn>
                        </p:par>
                        <p:par>
                          <p:cTn id="39" fill="hold">
                            <p:stCondLst>
                              <p:cond delay="4550"/>
                            </p:stCondLst>
                            <p:childTnLst>
                              <p:par>
                                <p:cTn id="40" presetClass="entr" nodeType="afterEffect" presetSubtype="16" presetID="23" grpId="8" fill="hold">
                                  <p:stCondLst>
                                    <p:cond delay="0"/>
                                  </p:stCondLst>
                                  <p:iterate type="el" backwards="0">
                                    <p:tmAbs val="0"/>
                                  </p:iterate>
                                  <p:childTnLst>
                                    <p:set>
                                      <p:cBhvr>
                                        <p:cTn id="41" fill="hold"/>
                                        <p:tgtEl>
                                          <p:spTgt spid="171"/>
                                        </p:tgtEl>
                                        <p:attrNameLst>
                                          <p:attrName>style.visibility</p:attrName>
                                        </p:attrNameLst>
                                      </p:cBhvr>
                                      <p:to>
                                        <p:strVal val="visible"/>
                                      </p:to>
                                    </p:set>
                                    <p:anim calcmode="lin" valueType="num">
                                      <p:cBhvr>
                                        <p:cTn id="42" dur="650" fill="hold"/>
                                        <p:tgtEl>
                                          <p:spTgt spid="171"/>
                                        </p:tgtEl>
                                        <p:attrNameLst>
                                          <p:attrName>ppt_w</p:attrName>
                                        </p:attrNameLst>
                                      </p:cBhvr>
                                      <p:tavLst>
                                        <p:tav tm="0">
                                          <p:val>
                                            <p:fltVal val="0"/>
                                          </p:val>
                                        </p:tav>
                                        <p:tav tm="100000">
                                          <p:val>
                                            <p:strVal val="#ppt_w"/>
                                          </p:val>
                                        </p:tav>
                                      </p:tavLst>
                                    </p:anim>
                                    <p:anim calcmode="lin" valueType="num">
                                      <p:cBhvr>
                                        <p:cTn id="43" dur="650" fill="hold"/>
                                        <p:tgtEl>
                                          <p:spTgt spid="171"/>
                                        </p:tgtEl>
                                        <p:attrNameLst>
                                          <p:attrName>ppt_h</p:attrName>
                                        </p:attrNameLst>
                                      </p:cBhvr>
                                      <p:tavLst>
                                        <p:tav tm="0">
                                          <p:val>
                                            <p:fltVal val="0"/>
                                          </p:val>
                                        </p:tav>
                                        <p:tav tm="100000">
                                          <p:val>
                                            <p:strVal val="#ppt_h"/>
                                          </p:val>
                                        </p:tav>
                                      </p:tavLst>
                                    </p:anim>
                                  </p:childTnLst>
                                </p:cTn>
                              </p:par>
                            </p:childTnLst>
                          </p:cTn>
                        </p:par>
                        <p:par>
                          <p:cTn id="44" fill="hold">
                            <p:stCondLst>
                              <p:cond delay="5200"/>
                            </p:stCondLst>
                            <p:childTnLst>
                              <p:par>
                                <p:cTn id="45" presetClass="entr" nodeType="afterEffect" presetSubtype="16" presetID="23" grpId="9" fill="hold">
                                  <p:stCondLst>
                                    <p:cond delay="0"/>
                                  </p:stCondLst>
                                  <p:iterate type="el" backwards="0">
                                    <p:tmAbs val="0"/>
                                  </p:iterate>
                                  <p:childTnLst>
                                    <p:set>
                                      <p:cBhvr>
                                        <p:cTn id="46" fill="hold"/>
                                        <p:tgtEl>
                                          <p:spTgt spid="178"/>
                                        </p:tgtEl>
                                        <p:attrNameLst>
                                          <p:attrName>style.visibility</p:attrName>
                                        </p:attrNameLst>
                                      </p:cBhvr>
                                      <p:to>
                                        <p:strVal val="visible"/>
                                      </p:to>
                                    </p:set>
                                    <p:anim calcmode="lin" valueType="num">
                                      <p:cBhvr>
                                        <p:cTn id="47" dur="650" fill="hold"/>
                                        <p:tgtEl>
                                          <p:spTgt spid="178"/>
                                        </p:tgtEl>
                                        <p:attrNameLst>
                                          <p:attrName>ppt_w</p:attrName>
                                        </p:attrNameLst>
                                      </p:cBhvr>
                                      <p:tavLst>
                                        <p:tav tm="0">
                                          <p:val>
                                            <p:fltVal val="0"/>
                                          </p:val>
                                        </p:tav>
                                        <p:tav tm="100000">
                                          <p:val>
                                            <p:strVal val="#ppt_w"/>
                                          </p:val>
                                        </p:tav>
                                      </p:tavLst>
                                    </p:anim>
                                    <p:anim calcmode="lin" valueType="num">
                                      <p:cBhvr>
                                        <p:cTn id="48" dur="650" fill="hold"/>
                                        <p:tgtEl>
                                          <p:spTgt spid="178"/>
                                        </p:tgtEl>
                                        <p:attrNameLst>
                                          <p:attrName>ppt_h</p:attrName>
                                        </p:attrNameLst>
                                      </p:cBhvr>
                                      <p:tavLst>
                                        <p:tav tm="0">
                                          <p:val>
                                            <p:fltVal val="0"/>
                                          </p:val>
                                        </p:tav>
                                        <p:tav tm="100000">
                                          <p:val>
                                            <p:strVal val="#ppt_h"/>
                                          </p:val>
                                        </p:tav>
                                      </p:tavLst>
                                    </p:anim>
                                  </p:childTnLst>
                                </p:cTn>
                              </p:par>
                            </p:childTnLst>
                          </p:cTn>
                        </p:par>
                        <p:par>
                          <p:cTn id="49" fill="hold">
                            <p:stCondLst>
                              <p:cond delay="5850"/>
                            </p:stCondLst>
                            <p:childTnLst>
                              <p:par>
                                <p:cTn id="50" presetClass="entr" nodeType="afterEffect" presetSubtype="16" presetID="23" grpId="10" fill="hold">
                                  <p:stCondLst>
                                    <p:cond delay="0"/>
                                  </p:stCondLst>
                                  <p:iterate type="el" backwards="0">
                                    <p:tmAbs val="0"/>
                                  </p:iterate>
                                  <p:childTnLst>
                                    <p:set>
                                      <p:cBhvr>
                                        <p:cTn id="51" fill="hold"/>
                                        <p:tgtEl>
                                          <p:spTgt spid="179"/>
                                        </p:tgtEl>
                                        <p:attrNameLst>
                                          <p:attrName>style.visibility</p:attrName>
                                        </p:attrNameLst>
                                      </p:cBhvr>
                                      <p:to>
                                        <p:strVal val="visible"/>
                                      </p:to>
                                    </p:set>
                                    <p:anim calcmode="lin" valueType="num">
                                      <p:cBhvr>
                                        <p:cTn id="52" dur="650" fill="hold"/>
                                        <p:tgtEl>
                                          <p:spTgt spid="179"/>
                                        </p:tgtEl>
                                        <p:attrNameLst>
                                          <p:attrName>ppt_w</p:attrName>
                                        </p:attrNameLst>
                                      </p:cBhvr>
                                      <p:tavLst>
                                        <p:tav tm="0">
                                          <p:val>
                                            <p:fltVal val="0"/>
                                          </p:val>
                                        </p:tav>
                                        <p:tav tm="100000">
                                          <p:val>
                                            <p:strVal val="#ppt_w"/>
                                          </p:val>
                                        </p:tav>
                                      </p:tavLst>
                                    </p:anim>
                                    <p:anim calcmode="lin" valueType="num">
                                      <p:cBhvr>
                                        <p:cTn id="53" dur="650" fill="hold"/>
                                        <p:tgtEl>
                                          <p:spTgt spid="179"/>
                                        </p:tgtEl>
                                        <p:attrNameLst>
                                          <p:attrName>ppt_h</p:attrName>
                                        </p:attrNameLst>
                                      </p:cBhvr>
                                      <p:tavLst>
                                        <p:tav tm="0">
                                          <p:val>
                                            <p:fltVal val="0"/>
                                          </p:val>
                                        </p:tav>
                                        <p:tav tm="100000">
                                          <p:val>
                                            <p:strVal val="#ppt_h"/>
                                          </p:val>
                                        </p:tav>
                                      </p:tavLst>
                                    </p:anim>
                                  </p:childTnLst>
                                </p:cTn>
                              </p:par>
                            </p:childTnLst>
                          </p:cTn>
                        </p:par>
                        <p:par>
                          <p:cTn id="54" fill="hold">
                            <p:stCondLst>
                              <p:cond delay="6500"/>
                            </p:stCondLst>
                            <p:childTnLst>
                              <p:par>
                                <p:cTn id="55" presetClass="entr" nodeType="afterEffect" presetSubtype="16" presetID="23" grpId="11" fill="hold">
                                  <p:stCondLst>
                                    <p:cond delay="0"/>
                                  </p:stCondLst>
                                  <p:iterate type="el" backwards="0">
                                    <p:tmAbs val="0"/>
                                  </p:iterate>
                                  <p:childTnLst>
                                    <p:set>
                                      <p:cBhvr>
                                        <p:cTn id="56" fill="hold"/>
                                        <p:tgtEl>
                                          <p:spTgt spid="183"/>
                                        </p:tgtEl>
                                        <p:attrNameLst>
                                          <p:attrName>style.visibility</p:attrName>
                                        </p:attrNameLst>
                                      </p:cBhvr>
                                      <p:to>
                                        <p:strVal val="visible"/>
                                      </p:to>
                                    </p:set>
                                    <p:anim calcmode="lin" valueType="num">
                                      <p:cBhvr>
                                        <p:cTn id="57" dur="650" fill="hold"/>
                                        <p:tgtEl>
                                          <p:spTgt spid="183"/>
                                        </p:tgtEl>
                                        <p:attrNameLst>
                                          <p:attrName>ppt_w</p:attrName>
                                        </p:attrNameLst>
                                      </p:cBhvr>
                                      <p:tavLst>
                                        <p:tav tm="0">
                                          <p:val>
                                            <p:fltVal val="0"/>
                                          </p:val>
                                        </p:tav>
                                        <p:tav tm="100000">
                                          <p:val>
                                            <p:strVal val="#ppt_w"/>
                                          </p:val>
                                        </p:tav>
                                      </p:tavLst>
                                    </p:anim>
                                    <p:anim calcmode="lin" valueType="num">
                                      <p:cBhvr>
                                        <p:cTn id="58" dur="650" fill="hold"/>
                                        <p:tgtEl>
                                          <p:spTgt spid="183"/>
                                        </p:tgtEl>
                                        <p:attrNameLst>
                                          <p:attrName>ppt_h</p:attrName>
                                        </p:attrNameLst>
                                      </p:cBhvr>
                                      <p:tavLst>
                                        <p:tav tm="0">
                                          <p:val>
                                            <p:fltVal val="0"/>
                                          </p:val>
                                        </p:tav>
                                        <p:tav tm="100000">
                                          <p:val>
                                            <p:strVal val="#ppt_h"/>
                                          </p:val>
                                        </p:tav>
                                      </p:tavLst>
                                    </p:anim>
                                  </p:childTnLst>
                                </p:cTn>
                              </p:par>
                            </p:childTnLst>
                          </p:cTn>
                        </p:par>
                        <p:par>
                          <p:cTn id="59" fill="hold">
                            <p:stCondLst>
                              <p:cond delay="7150"/>
                            </p:stCondLst>
                            <p:childTnLst>
                              <p:par>
                                <p:cTn id="60" presetClass="entr" nodeType="afterEffect" presetSubtype="16" presetID="23" grpId="12" fill="hold">
                                  <p:stCondLst>
                                    <p:cond delay="0"/>
                                  </p:stCondLst>
                                  <p:iterate type="el" backwards="0">
                                    <p:tmAbs val="0"/>
                                  </p:iterate>
                                  <p:childTnLst>
                                    <p:set>
                                      <p:cBhvr>
                                        <p:cTn id="61" fill="hold"/>
                                        <p:tgtEl>
                                          <p:spTgt spid="175"/>
                                        </p:tgtEl>
                                        <p:attrNameLst>
                                          <p:attrName>style.visibility</p:attrName>
                                        </p:attrNameLst>
                                      </p:cBhvr>
                                      <p:to>
                                        <p:strVal val="visible"/>
                                      </p:to>
                                    </p:set>
                                    <p:anim calcmode="lin" valueType="num">
                                      <p:cBhvr>
                                        <p:cTn id="62" dur="650" fill="hold"/>
                                        <p:tgtEl>
                                          <p:spTgt spid="175"/>
                                        </p:tgtEl>
                                        <p:attrNameLst>
                                          <p:attrName>ppt_w</p:attrName>
                                        </p:attrNameLst>
                                      </p:cBhvr>
                                      <p:tavLst>
                                        <p:tav tm="0">
                                          <p:val>
                                            <p:fltVal val="0"/>
                                          </p:val>
                                        </p:tav>
                                        <p:tav tm="100000">
                                          <p:val>
                                            <p:strVal val="#ppt_w"/>
                                          </p:val>
                                        </p:tav>
                                      </p:tavLst>
                                    </p:anim>
                                    <p:anim calcmode="lin" valueType="num">
                                      <p:cBhvr>
                                        <p:cTn id="63" dur="650" fill="hold"/>
                                        <p:tgtEl>
                                          <p:spTgt spid="175"/>
                                        </p:tgtEl>
                                        <p:attrNameLst>
                                          <p:attrName>ppt_h</p:attrName>
                                        </p:attrNameLst>
                                      </p:cBhvr>
                                      <p:tavLst>
                                        <p:tav tm="0">
                                          <p:val>
                                            <p:fltVal val="0"/>
                                          </p:val>
                                        </p:tav>
                                        <p:tav tm="100000">
                                          <p:val>
                                            <p:strVal val="#ppt_h"/>
                                          </p:val>
                                        </p:tav>
                                      </p:tavLst>
                                    </p:anim>
                                  </p:childTnLst>
                                </p:cTn>
                              </p:par>
                            </p:childTnLst>
                          </p:cTn>
                        </p:par>
                        <p:par>
                          <p:cTn id="64" fill="hold">
                            <p:stCondLst>
                              <p:cond delay="7800"/>
                            </p:stCondLst>
                            <p:childTnLst>
                              <p:par>
                                <p:cTn id="65" presetClass="entr" nodeType="afterEffect" presetSubtype="16" presetID="23" grpId="13" fill="hold">
                                  <p:stCondLst>
                                    <p:cond delay="0"/>
                                  </p:stCondLst>
                                  <p:iterate type="el" backwards="0">
                                    <p:tmAbs val="0"/>
                                  </p:iterate>
                                  <p:childTnLst>
                                    <p:set>
                                      <p:cBhvr>
                                        <p:cTn id="66" fill="hold"/>
                                        <p:tgtEl>
                                          <p:spTgt spid="176"/>
                                        </p:tgtEl>
                                        <p:attrNameLst>
                                          <p:attrName>style.visibility</p:attrName>
                                        </p:attrNameLst>
                                      </p:cBhvr>
                                      <p:to>
                                        <p:strVal val="visible"/>
                                      </p:to>
                                    </p:set>
                                    <p:anim calcmode="lin" valueType="num">
                                      <p:cBhvr>
                                        <p:cTn id="67" dur="650" fill="hold"/>
                                        <p:tgtEl>
                                          <p:spTgt spid="176"/>
                                        </p:tgtEl>
                                        <p:attrNameLst>
                                          <p:attrName>ppt_w</p:attrName>
                                        </p:attrNameLst>
                                      </p:cBhvr>
                                      <p:tavLst>
                                        <p:tav tm="0">
                                          <p:val>
                                            <p:fltVal val="0"/>
                                          </p:val>
                                        </p:tav>
                                        <p:tav tm="100000">
                                          <p:val>
                                            <p:strVal val="#ppt_w"/>
                                          </p:val>
                                        </p:tav>
                                      </p:tavLst>
                                    </p:anim>
                                    <p:anim calcmode="lin" valueType="num">
                                      <p:cBhvr>
                                        <p:cTn id="68" dur="650" fill="hold"/>
                                        <p:tgtEl>
                                          <p:spTgt spid="176"/>
                                        </p:tgtEl>
                                        <p:attrNameLst>
                                          <p:attrName>ppt_h</p:attrName>
                                        </p:attrNameLst>
                                      </p:cBhvr>
                                      <p:tavLst>
                                        <p:tav tm="0">
                                          <p:val>
                                            <p:fltVal val="0"/>
                                          </p:val>
                                        </p:tav>
                                        <p:tav tm="100000">
                                          <p:val>
                                            <p:strVal val="#ppt_h"/>
                                          </p:val>
                                        </p:tav>
                                      </p:tavLst>
                                    </p:anim>
                                  </p:childTnLst>
                                </p:cTn>
                              </p:par>
                            </p:childTnLst>
                          </p:cTn>
                        </p:par>
                        <p:par>
                          <p:cTn id="69" fill="hold">
                            <p:stCondLst>
                              <p:cond delay="8450"/>
                            </p:stCondLst>
                            <p:childTnLst>
                              <p:par>
                                <p:cTn id="70" presetClass="entr" nodeType="afterEffect" presetSubtype="16" presetID="23" grpId="14" fill="hold">
                                  <p:stCondLst>
                                    <p:cond delay="0"/>
                                  </p:stCondLst>
                                  <p:iterate type="el" backwards="0">
                                    <p:tmAbs val="0"/>
                                  </p:iterate>
                                  <p:childTnLst>
                                    <p:set>
                                      <p:cBhvr>
                                        <p:cTn id="71" fill="hold"/>
                                        <p:tgtEl>
                                          <p:spTgt spid="172"/>
                                        </p:tgtEl>
                                        <p:attrNameLst>
                                          <p:attrName>style.visibility</p:attrName>
                                        </p:attrNameLst>
                                      </p:cBhvr>
                                      <p:to>
                                        <p:strVal val="visible"/>
                                      </p:to>
                                    </p:set>
                                    <p:anim calcmode="lin" valueType="num">
                                      <p:cBhvr>
                                        <p:cTn id="72" dur="650" fill="hold"/>
                                        <p:tgtEl>
                                          <p:spTgt spid="172"/>
                                        </p:tgtEl>
                                        <p:attrNameLst>
                                          <p:attrName>ppt_w</p:attrName>
                                        </p:attrNameLst>
                                      </p:cBhvr>
                                      <p:tavLst>
                                        <p:tav tm="0">
                                          <p:val>
                                            <p:fltVal val="0"/>
                                          </p:val>
                                        </p:tav>
                                        <p:tav tm="100000">
                                          <p:val>
                                            <p:strVal val="#ppt_w"/>
                                          </p:val>
                                        </p:tav>
                                      </p:tavLst>
                                    </p:anim>
                                    <p:anim calcmode="lin" valueType="num">
                                      <p:cBhvr>
                                        <p:cTn id="73" dur="650" fill="hold"/>
                                        <p:tgtEl>
                                          <p:spTgt spid="172"/>
                                        </p:tgtEl>
                                        <p:attrNameLst>
                                          <p:attrName>ppt_h</p:attrName>
                                        </p:attrNameLst>
                                      </p:cBhvr>
                                      <p:tavLst>
                                        <p:tav tm="0">
                                          <p:val>
                                            <p:fltVal val="0"/>
                                          </p:val>
                                        </p:tav>
                                        <p:tav tm="100000">
                                          <p:val>
                                            <p:strVal val="#ppt_h"/>
                                          </p:val>
                                        </p:tav>
                                      </p:tavLst>
                                    </p:anim>
                                  </p:childTnLst>
                                </p:cTn>
                              </p:par>
                            </p:childTnLst>
                          </p:cTn>
                        </p:par>
                        <p:par>
                          <p:cTn id="74" fill="hold">
                            <p:stCondLst>
                              <p:cond delay="9100"/>
                            </p:stCondLst>
                            <p:childTnLst>
                              <p:par>
                                <p:cTn id="75" presetClass="entr" nodeType="afterEffect" presetSubtype="16" presetID="23" grpId="15" fill="hold">
                                  <p:stCondLst>
                                    <p:cond delay="0"/>
                                  </p:stCondLst>
                                  <p:iterate type="el" backwards="0">
                                    <p:tmAbs val="0"/>
                                  </p:iterate>
                                  <p:childTnLst>
                                    <p:set>
                                      <p:cBhvr>
                                        <p:cTn id="76" fill="hold"/>
                                        <p:tgtEl>
                                          <p:spTgt spid="182"/>
                                        </p:tgtEl>
                                        <p:attrNameLst>
                                          <p:attrName>style.visibility</p:attrName>
                                        </p:attrNameLst>
                                      </p:cBhvr>
                                      <p:to>
                                        <p:strVal val="visible"/>
                                      </p:to>
                                    </p:set>
                                    <p:anim calcmode="lin" valueType="num">
                                      <p:cBhvr>
                                        <p:cTn id="77" dur="650" fill="hold"/>
                                        <p:tgtEl>
                                          <p:spTgt spid="182"/>
                                        </p:tgtEl>
                                        <p:attrNameLst>
                                          <p:attrName>ppt_w</p:attrName>
                                        </p:attrNameLst>
                                      </p:cBhvr>
                                      <p:tavLst>
                                        <p:tav tm="0">
                                          <p:val>
                                            <p:fltVal val="0"/>
                                          </p:val>
                                        </p:tav>
                                        <p:tav tm="100000">
                                          <p:val>
                                            <p:strVal val="#ppt_w"/>
                                          </p:val>
                                        </p:tav>
                                      </p:tavLst>
                                    </p:anim>
                                    <p:anim calcmode="lin" valueType="num">
                                      <p:cBhvr>
                                        <p:cTn id="78" dur="650" fill="hold"/>
                                        <p:tgtEl>
                                          <p:spTgt spid="182"/>
                                        </p:tgtEl>
                                        <p:attrNameLst>
                                          <p:attrName>ppt_h</p:attrName>
                                        </p:attrNameLst>
                                      </p:cBhvr>
                                      <p:tavLst>
                                        <p:tav tm="0">
                                          <p:val>
                                            <p:fltVal val="0"/>
                                          </p:val>
                                        </p:tav>
                                        <p:tav tm="100000">
                                          <p:val>
                                            <p:strVal val="#ppt_h"/>
                                          </p:val>
                                        </p:tav>
                                      </p:tavLst>
                                    </p:anim>
                                  </p:childTnLst>
                                </p:cTn>
                              </p:par>
                            </p:childTnLst>
                          </p:cTn>
                        </p:par>
                        <p:par>
                          <p:cTn id="79" fill="hold">
                            <p:stCondLst>
                              <p:cond delay="9750"/>
                            </p:stCondLst>
                            <p:childTnLst>
                              <p:par>
                                <p:cTn id="80" presetClass="entr" nodeType="afterEffect" presetSubtype="16" presetID="23" grpId="16" fill="hold">
                                  <p:stCondLst>
                                    <p:cond delay="0"/>
                                  </p:stCondLst>
                                  <p:iterate type="el" backwards="0">
                                    <p:tmAbs val="0"/>
                                  </p:iterate>
                                  <p:childTnLst>
                                    <p:set>
                                      <p:cBhvr>
                                        <p:cTn id="81" fill="hold"/>
                                        <p:tgtEl>
                                          <p:spTgt spid="177"/>
                                        </p:tgtEl>
                                        <p:attrNameLst>
                                          <p:attrName>style.visibility</p:attrName>
                                        </p:attrNameLst>
                                      </p:cBhvr>
                                      <p:to>
                                        <p:strVal val="visible"/>
                                      </p:to>
                                    </p:set>
                                    <p:anim calcmode="lin" valueType="num">
                                      <p:cBhvr>
                                        <p:cTn id="82" dur="650" fill="hold"/>
                                        <p:tgtEl>
                                          <p:spTgt spid="177"/>
                                        </p:tgtEl>
                                        <p:attrNameLst>
                                          <p:attrName>ppt_w</p:attrName>
                                        </p:attrNameLst>
                                      </p:cBhvr>
                                      <p:tavLst>
                                        <p:tav tm="0">
                                          <p:val>
                                            <p:fltVal val="0"/>
                                          </p:val>
                                        </p:tav>
                                        <p:tav tm="100000">
                                          <p:val>
                                            <p:strVal val="#ppt_w"/>
                                          </p:val>
                                        </p:tav>
                                      </p:tavLst>
                                    </p:anim>
                                    <p:anim calcmode="lin" valueType="num">
                                      <p:cBhvr>
                                        <p:cTn id="83" dur="650" fill="hold"/>
                                        <p:tgtEl>
                                          <p:spTgt spid="177"/>
                                        </p:tgtEl>
                                        <p:attrNameLst>
                                          <p:attrName>ppt_h</p:attrName>
                                        </p:attrNameLst>
                                      </p:cBhvr>
                                      <p:tavLst>
                                        <p:tav tm="0">
                                          <p:val>
                                            <p:fltVal val="0"/>
                                          </p:val>
                                        </p:tav>
                                        <p:tav tm="100000">
                                          <p:val>
                                            <p:strVal val="#ppt_h"/>
                                          </p:val>
                                        </p:tav>
                                      </p:tavLst>
                                    </p:anim>
                                  </p:childTnLst>
                                </p:cTn>
                              </p:par>
                            </p:childTnLst>
                          </p:cTn>
                        </p:par>
                        <p:par>
                          <p:cTn id="84" fill="hold">
                            <p:stCondLst>
                              <p:cond delay="10400"/>
                            </p:stCondLst>
                            <p:childTnLst>
                              <p:par>
                                <p:cTn id="85" presetClass="entr" nodeType="afterEffect" presetSubtype="16" presetID="23" grpId="17" fill="hold">
                                  <p:stCondLst>
                                    <p:cond delay="0"/>
                                  </p:stCondLst>
                                  <p:iterate type="el" backwards="0">
                                    <p:tmAbs val="0"/>
                                  </p:iterate>
                                  <p:childTnLst>
                                    <p:set>
                                      <p:cBhvr>
                                        <p:cTn id="86" fill="hold"/>
                                        <p:tgtEl>
                                          <p:spTgt spid="181"/>
                                        </p:tgtEl>
                                        <p:attrNameLst>
                                          <p:attrName>style.visibility</p:attrName>
                                        </p:attrNameLst>
                                      </p:cBhvr>
                                      <p:to>
                                        <p:strVal val="visible"/>
                                      </p:to>
                                    </p:set>
                                    <p:anim calcmode="lin" valueType="num">
                                      <p:cBhvr>
                                        <p:cTn id="87" dur="650" fill="hold"/>
                                        <p:tgtEl>
                                          <p:spTgt spid="181"/>
                                        </p:tgtEl>
                                        <p:attrNameLst>
                                          <p:attrName>ppt_w</p:attrName>
                                        </p:attrNameLst>
                                      </p:cBhvr>
                                      <p:tavLst>
                                        <p:tav tm="0">
                                          <p:val>
                                            <p:fltVal val="0"/>
                                          </p:val>
                                        </p:tav>
                                        <p:tav tm="100000">
                                          <p:val>
                                            <p:strVal val="#ppt_w"/>
                                          </p:val>
                                        </p:tav>
                                      </p:tavLst>
                                    </p:anim>
                                    <p:anim calcmode="lin" valueType="num">
                                      <p:cBhvr>
                                        <p:cTn id="88" dur="650" fill="hold"/>
                                        <p:tgtEl>
                                          <p:spTgt spid="181"/>
                                        </p:tgtEl>
                                        <p:attrNameLst>
                                          <p:attrName>ppt_h</p:attrName>
                                        </p:attrNameLst>
                                      </p:cBhvr>
                                      <p:tavLst>
                                        <p:tav tm="0">
                                          <p:val>
                                            <p:fltVal val="0"/>
                                          </p:val>
                                        </p:tav>
                                        <p:tav tm="100000">
                                          <p:val>
                                            <p:strVal val="#ppt_h"/>
                                          </p:val>
                                        </p:tav>
                                      </p:tavLst>
                                    </p:anim>
                                  </p:childTnLst>
                                </p:cTn>
                              </p:par>
                            </p:childTnLst>
                          </p:cTn>
                        </p:par>
                        <p:par>
                          <p:cTn id="89" fill="hold">
                            <p:stCondLst>
                              <p:cond delay="11050"/>
                            </p:stCondLst>
                            <p:childTnLst>
                              <p:par>
                                <p:cTn id="90" presetClass="entr" nodeType="afterEffect" presetSubtype="16" presetID="23" grpId="18" fill="hold">
                                  <p:stCondLst>
                                    <p:cond delay="0"/>
                                  </p:stCondLst>
                                  <p:iterate type="el" backwards="0">
                                    <p:tmAbs val="0"/>
                                  </p:iterate>
                                  <p:childTnLst>
                                    <p:set>
                                      <p:cBhvr>
                                        <p:cTn id="91" fill="hold"/>
                                        <p:tgtEl>
                                          <p:spTgt spid="180"/>
                                        </p:tgtEl>
                                        <p:attrNameLst>
                                          <p:attrName>style.visibility</p:attrName>
                                        </p:attrNameLst>
                                      </p:cBhvr>
                                      <p:to>
                                        <p:strVal val="visible"/>
                                      </p:to>
                                    </p:set>
                                    <p:anim calcmode="lin" valueType="num">
                                      <p:cBhvr>
                                        <p:cTn id="92" dur="650" fill="hold"/>
                                        <p:tgtEl>
                                          <p:spTgt spid="180"/>
                                        </p:tgtEl>
                                        <p:attrNameLst>
                                          <p:attrName>ppt_w</p:attrName>
                                        </p:attrNameLst>
                                      </p:cBhvr>
                                      <p:tavLst>
                                        <p:tav tm="0">
                                          <p:val>
                                            <p:fltVal val="0"/>
                                          </p:val>
                                        </p:tav>
                                        <p:tav tm="100000">
                                          <p:val>
                                            <p:strVal val="#ppt_w"/>
                                          </p:val>
                                        </p:tav>
                                      </p:tavLst>
                                    </p:anim>
                                    <p:anim calcmode="lin" valueType="num">
                                      <p:cBhvr>
                                        <p:cTn id="93" dur="650" fill="hold"/>
                                        <p:tgtEl>
                                          <p:spTgt spid="180"/>
                                        </p:tgtEl>
                                        <p:attrNameLst>
                                          <p:attrName>ppt_h</p:attrName>
                                        </p:attrNameLst>
                                      </p:cBhvr>
                                      <p:tavLst>
                                        <p:tav tm="0">
                                          <p:val>
                                            <p:fltVal val="0"/>
                                          </p:val>
                                        </p:tav>
                                        <p:tav tm="100000">
                                          <p:val>
                                            <p:strVal val="#ppt_h"/>
                                          </p:val>
                                        </p:tav>
                                      </p:tavLst>
                                    </p:anim>
                                  </p:childTnLst>
                                </p:cTn>
                              </p:par>
                            </p:childTnLst>
                          </p:cTn>
                        </p:par>
                        <p:par>
                          <p:cTn id="94" fill="hold">
                            <p:stCondLst>
                              <p:cond delay="11700"/>
                            </p:stCondLst>
                            <p:childTnLst>
                              <p:par>
                                <p:cTn id="95" presetClass="exit" nodeType="afterEffect" presetSubtype="32" presetID="23" grpId="19" fill="hold">
                                  <p:stCondLst>
                                    <p:cond delay="0"/>
                                  </p:stCondLst>
                                  <p:iterate type="el" backwards="0">
                                    <p:tmAbs val="0"/>
                                  </p:iterate>
                                  <p:childTnLst>
                                    <p:anim calcmode="lin" valueType="num">
                                      <p:cBhvr>
                                        <p:cTn id="96" dur="650" fill="hold"/>
                                        <p:tgtEl>
                                          <p:spTgt spid="180"/>
                                        </p:tgtEl>
                                        <p:attrNameLst>
                                          <p:attrName>ppt_w</p:attrName>
                                        </p:attrNameLst>
                                      </p:cBhvr>
                                      <p:tavLst>
                                        <p:tav tm="0">
                                          <p:val>
                                            <p:strVal val="ppt_w"/>
                                          </p:val>
                                        </p:tav>
                                        <p:tav tm="100000">
                                          <p:val>
                                            <p:fltVal val="0"/>
                                          </p:val>
                                        </p:tav>
                                      </p:tavLst>
                                    </p:anim>
                                    <p:anim calcmode="lin" valueType="num">
                                      <p:cBhvr>
                                        <p:cTn id="97" dur="650" fill="hold"/>
                                        <p:tgtEl>
                                          <p:spTgt spid="180"/>
                                        </p:tgtEl>
                                        <p:attrNameLst>
                                          <p:attrName>ppt_h</p:attrName>
                                        </p:attrNameLst>
                                      </p:cBhvr>
                                      <p:tavLst>
                                        <p:tav tm="0">
                                          <p:val>
                                            <p:strVal val="ppt_h"/>
                                          </p:val>
                                        </p:tav>
                                        <p:tav tm="100000">
                                          <p:val>
                                            <p:fltVal val="0"/>
                                          </p:val>
                                        </p:tav>
                                      </p:tavLst>
                                    </p:anim>
                                    <p:set>
                                      <p:cBhvr>
                                        <p:cTn id="98" fill="hold">
                                          <p:stCondLst>
                                            <p:cond delay="649"/>
                                          </p:stCondLst>
                                        </p:cTn>
                                        <p:tgtEl>
                                          <p:spTgt spid="180"/>
                                        </p:tgtEl>
                                        <p:attrNameLst>
                                          <p:attrName>style.visibility</p:attrName>
                                        </p:attrNameLst>
                                      </p:cBhvr>
                                      <p:to>
                                        <p:strVal val="hidden"/>
                                      </p:to>
                                    </p:set>
                                  </p:childTnLst>
                                </p:cTn>
                              </p:par>
                            </p:childTnLst>
                          </p:cTn>
                        </p:par>
                        <p:par>
                          <p:cTn id="99" fill="hold">
                            <p:stCondLst>
                              <p:cond delay="12350"/>
                            </p:stCondLst>
                            <p:childTnLst>
                              <p:par>
                                <p:cTn id="100" presetClass="exit" nodeType="afterEffect" presetSubtype="32" presetID="23" grpId="20" fill="hold">
                                  <p:stCondLst>
                                    <p:cond delay="0"/>
                                  </p:stCondLst>
                                  <p:iterate type="el" backwards="0">
                                    <p:tmAbs val="0"/>
                                  </p:iterate>
                                  <p:childTnLst>
                                    <p:anim calcmode="lin" valueType="num">
                                      <p:cBhvr>
                                        <p:cTn id="101" dur="650" fill="hold"/>
                                        <p:tgtEl>
                                          <p:spTgt spid="176"/>
                                        </p:tgtEl>
                                        <p:attrNameLst>
                                          <p:attrName>ppt_w</p:attrName>
                                        </p:attrNameLst>
                                      </p:cBhvr>
                                      <p:tavLst>
                                        <p:tav tm="0">
                                          <p:val>
                                            <p:strVal val="ppt_w"/>
                                          </p:val>
                                        </p:tav>
                                        <p:tav tm="100000">
                                          <p:val>
                                            <p:fltVal val="0"/>
                                          </p:val>
                                        </p:tav>
                                      </p:tavLst>
                                    </p:anim>
                                    <p:anim calcmode="lin" valueType="num">
                                      <p:cBhvr>
                                        <p:cTn id="102" dur="650" fill="hold"/>
                                        <p:tgtEl>
                                          <p:spTgt spid="176"/>
                                        </p:tgtEl>
                                        <p:attrNameLst>
                                          <p:attrName>ppt_h</p:attrName>
                                        </p:attrNameLst>
                                      </p:cBhvr>
                                      <p:tavLst>
                                        <p:tav tm="0">
                                          <p:val>
                                            <p:strVal val="ppt_h"/>
                                          </p:val>
                                        </p:tav>
                                        <p:tav tm="100000">
                                          <p:val>
                                            <p:fltVal val="0"/>
                                          </p:val>
                                        </p:tav>
                                      </p:tavLst>
                                    </p:anim>
                                    <p:set>
                                      <p:cBhvr>
                                        <p:cTn id="103" fill="hold">
                                          <p:stCondLst>
                                            <p:cond delay="649"/>
                                          </p:stCondLst>
                                        </p:cTn>
                                        <p:tgtEl>
                                          <p:spTgt spid="176"/>
                                        </p:tgtEl>
                                        <p:attrNameLst>
                                          <p:attrName>style.visibility</p:attrName>
                                        </p:attrNameLst>
                                      </p:cBhvr>
                                      <p:to>
                                        <p:strVal val="hidden"/>
                                      </p:to>
                                    </p:set>
                                  </p:childTnLst>
                                </p:cTn>
                              </p:par>
                            </p:childTnLst>
                          </p:cTn>
                        </p:par>
                        <p:par>
                          <p:cTn id="104" fill="hold">
                            <p:stCondLst>
                              <p:cond delay="13000"/>
                            </p:stCondLst>
                            <p:childTnLst>
                              <p:par>
                                <p:cTn id="105" presetClass="exit" nodeType="afterEffect" presetSubtype="32" presetID="23" grpId="21" fill="hold">
                                  <p:stCondLst>
                                    <p:cond delay="0"/>
                                  </p:stCondLst>
                                  <p:iterate type="el" backwards="0">
                                    <p:tmAbs val="0"/>
                                  </p:iterate>
                                  <p:childTnLst>
                                    <p:anim calcmode="lin" valueType="num">
                                      <p:cBhvr>
                                        <p:cTn id="106" dur="650" fill="hold"/>
                                        <p:tgtEl>
                                          <p:spTgt spid="170"/>
                                        </p:tgtEl>
                                        <p:attrNameLst>
                                          <p:attrName>ppt_w</p:attrName>
                                        </p:attrNameLst>
                                      </p:cBhvr>
                                      <p:tavLst>
                                        <p:tav tm="0">
                                          <p:val>
                                            <p:strVal val="ppt_w"/>
                                          </p:val>
                                        </p:tav>
                                        <p:tav tm="100000">
                                          <p:val>
                                            <p:fltVal val="0"/>
                                          </p:val>
                                        </p:tav>
                                      </p:tavLst>
                                    </p:anim>
                                    <p:anim calcmode="lin" valueType="num">
                                      <p:cBhvr>
                                        <p:cTn id="107" dur="650" fill="hold"/>
                                        <p:tgtEl>
                                          <p:spTgt spid="170"/>
                                        </p:tgtEl>
                                        <p:attrNameLst>
                                          <p:attrName>ppt_h</p:attrName>
                                        </p:attrNameLst>
                                      </p:cBhvr>
                                      <p:tavLst>
                                        <p:tav tm="0">
                                          <p:val>
                                            <p:strVal val="ppt_h"/>
                                          </p:val>
                                        </p:tav>
                                        <p:tav tm="100000">
                                          <p:val>
                                            <p:fltVal val="0"/>
                                          </p:val>
                                        </p:tav>
                                      </p:tavLst>
                                    </p:anim>
                                    <p:set>
                                      <p:cBhvr>
                                        <p:cTn id="108" fill="hold">
                                          <p:stCondLst>
                                            <p:cond delay="649"/>
                                          </p:stCondLst>
                                        </p:cTn>
                                        <p:tgtEl>
                                          <p:spTgt spid="170"/>
                                        </p:tgtEl>
                                        <p:attrNameLst>
                                          <p:attrName>style.visibility</p:attrName>
                                        </p:attrNameLst>
                                      </p:cBhvr>
                                      <p:to>
                                        <p:strVal val="hidden"/>
                                      </p:to>
                                    </p:set>
                                  </p:childTnLst>
                                </p:cTn>
                              </p:par>
                            </p:childTnLst>
                          </p:cTn>
                        </p:par>
                        <p:par>
                          <p:cTn id="109" fill="hold">
                            <p:stCondLst>
                              <p:cond delay="13650"/>
                            </p:stCondLst>
                            <p:childTnLst>
                              <p:par>
                                <p:cTn id="110" presetClass="exit" nodeType="afterEffect" presetSubtype="32" presetID="23" grpId="22" fill="hold">
                                  <p:stCondLst>
                                    <p:cond delay="0"/>
                                  </p:stCondLst>
                                  <p:iterate type="el" backwards="0">
                                    <p:tmAbs val="0"/>
                                  </p:iterate>
                                  <p:childTnLst>
                                    <p:anim calcmode="lin" valueType="num">
                                      <p:cBhvr>
                                        <p:cTn id="111" dur="650" fill="hold"/>
                                        <p:tgtEl>
                                          <p:spTgt spid="171"/>
                                        </p:tgtEl>
                                        <p:attrNameLst>
                                          <p:attrName>ppt_w</p:attrName>
                                        </p:attrNameLst>
                                      </p:cBhvr>
                                      <p:tavLst>
                                        <p:tav tm="0">
                                          <p:val>
                                            <p:strVal val="ppt_w"/>
                                          </p:val>
                                        </p:tav>
                                        <p:tav tm="100000">
                                          <p:val>
                                            <p:fltVal val="0"/>
                                          </p:val>
                                        </p:tav>
                                      </p:tavLst>
                                    </p:anim>
                                    <p:anim calcmode="lin" valueType="num">
                                      <p:cBhvr>
                                        <p:cTn id="112" dur="650" fill="hold"/>
                                        <p:tgtEl>
                                          <p:spTgt spid="171"/>
                                        </p:tgtEl>
                                        <p:attrNameLst>
                                          <p:attrName>ppt_h</p:attrName>
                                        </p:attrNameLst>
                                      </p:cBhvr>
                                      <p:tavLst>
                                        <p:tav tm="0">
                                          <p:val>
                                            <p:strVal val="ppt_h"/>
                                          </p:val>
                                        </p:tav>
                                        <p:tav tm="100000">
                                          <p:val>
                                            <p:fltVal val="0"/>
                                          </p:val>
                                        </p:tav>
                                      </p:tavLst>
                                    </p:anim>
                                    <p:set>
                                      <p:cBhvr>
                                        <p:cTn id="113" fill="hold">
                                          <p:stCondLst>
                                            <p:cond delay="649"/>
                                          </p:stCondLst>
                                        </p:cTn>
                                        <p:tgtEl>
                                          <p:spTgt spid="171"/>
                                        </p:tgtEl>
                                        <p:attrNameLst>
                                          <p:attrName>style.visibility</p:attrName>
                                        </p:attrNameLst>
                                      </p:cBhvr>
                                      <p:to>
                                        <p:strVal val="hidden"/>
                                      </p:to>
                                    </p:set>
                                  </p:childTnLst>
                                </p:cTn>
                              </p:par>
                            </p:childTnLst>
                          </p:cTn>
                        </p:par>
                        <p:par>
                          <p:cTn id="114" fill="hold">
                            <p:stCondLst>
                              <p:cond delay="14300"/>
                            </p:stCondLst>
                            <p:childTnLst>
                              <p:par>
                                <p:cTn id="115" presetClass="exit" nodeType="afterEffect" presetSubtype="32" presetID="23" grpId="23" fill="hold">
                                  <p:stCondLst>
                                    <p:cond delay="0"/>
                                  </p:stCondLst>
                                  <p:iterate type="el" backwards="0">
                                    <p:tmAbs val="0"/>
                                  </p:iterate>
                                  <p:childTnLst>
                                    <p:anim calcmode="lin" valueType="num">
                                      <p:cBhvr>
                                        <p:cTn id="116" dur="650" fill="hold"/>
                                        <p:tgtEl>
                                          <p:spTgt spid="178"/>
                                        </p:tgtEl>
                                        <p:attrNameLst>
                                          <p:attrName>ppt_w</p:attrName>
                                        </p:attrNameLst>
                                      </p:cBhvr>
                                      <p:tavLst>
                                        <p:tav tm="0">
                                          <p:val>
                                            <p:strVal val="ppt_w"/>
                                          </p:val>
                                        </p:tav>
                                        <p:tav tm="100000">
                                          <p:val>
                                            <p:fltVal val="0"/>
                                          </p:val>
                                        </p:tav>
                                      </p:tavLst>
                                    </p:anim>
                                    <p:anim calcmode="lin" valueType="num">
                                      <p:cBhvr>
                                        <p:cTn id="117" dur="650" fill="hold"/>
                                        <p:tgtEl>
                                          <p:spTgt spid="178"/>
                                        </p:tgtEl>
                                        <p:attrNameLst>
                                          <p:attrName>ppt_h</p:attrName>
                                        </p:attrNameLst>
                                      </p:cBhvr>
                                      <p:tavLst>
                                        <p:tav tm="0">
                                          <p:val>
                                            <p:strVal val="ppt_h"/>
                                          </p:val>
                                        </p:tav>
                                        <p:tav tm="100000">
                                          <p:val>
                                            <p:fltVal val="0"/>
                                          </p:val>
                                        </p:tav>
                                      </p:tavLst>
                                    </p:anim>
                                    <p:set>
                                      <p:cBhvr>
                                        <p:cTn id="118" fill="hold">
                                          <p:stCondLst>
                                            <p:cond delay="649"/>
                                          </p:stCondLst>
                                        </p:cTn>
                                        <p:tgtEl>
                                          <p:spTgt spid="178"/>
                                        </p:tgtEl>
                                        <p:attrNameLst>
                                          <p:attrName>style.visibility</p:attrName>
                                        </p:attrNameLst>
                                      </p:cBhvr>
                                      <p:to>
                                        <p:strVal val="hidden"/>
                                      </p:to>
                                    </p:set>
                                  </p:childTnLst>
                                </p:cTn>
                              </p:par>
                            </p:childTnLst>
                          </p:cTn>
                        </p:par>
                        <p:par>
                          <p:cTn id="119" fill="hold">
                            <p:stCondLst>
                              <p:cond delay="14950"/>
                            </p:stCondLst>
                            <p:childTnLst>
                              <p:par>
                                <p:cTn id="120" presetClass="exit" nodeType="afterEffect" presetSubtype="32" presetID="23" grpId="24" fill="hold">
                                  <p:stCondLst>
                                    <p:cond delay="0"/>
                                  </p:stCondLst>
                                  <p:iterate type="el" backwards="0">
                                    <p:tmAbs val="0"/>
                                  </p:iterate>
                                  <p:childTnLst>
                                    <p:anim calcmode="lin" valueType="num">
                                      <p:cBhvr>
                                        <p:cTn id="121" dur="650" fill="hold"/>
                                        <p:tgtEl>
                                          <p:spTgt spid="179"/>
                                        </p:tgtEl>
                                        <p:attrNameLst>
                                          <p:attrName>ppt_w</p:attrName>
                                        </p:attrNameLst>
                                      </p:cBhvr>
                                      <p:tavLst>
                                        <p:tav tm="0">
                                          <p:val>
                                            <p:strVal val="ppt_w"/>
                                          </p:val>
                                        </p:tav>
                                        <p:tav tm="100000">
                                          <p:val>
                                            <p:fltVal val="0"/>
                                          </p:val>
                                        </p:tav>
                                      </p:tavLst>
                                    </p:anim>
                                    <p:anim calcmode="lin" valueType="num">
                                      <p:cBhvr>
                                        <p:cTn id="122" dur="650" fill="hold"/>
                                        <p:tgtEl>
                                          <p:spTgt spid="179"/>
                                        </p:tgtEl>
                                        <p:attrNameLst>
                                          <p:attrName>ppt_h</p:attrName>
                                        </p:attrNameLst>
                                      </p:cBhvr>
                                      <p:tavLst>
                                        <p:tav tm="0">
                                          <p:val>
                                            <p:strVal val="ppt_h"/>
                                          </p:val>
                                        </p:tav>
                                        <p:tav tm="100000">
                                          <p:val>
                                            <p:fltVal val="0"/>
                                          </p:val>
                                        </p:tav>
                                      </p:tavLst>
                                    </p:anim>
                                    <p:set>
                                      <p:cBhvr>
                                        <p:cTn id="123" fill="hold">
                                          <p:stCondLst>
                                            <p:cond delay="649"/>
                                          </p:stCondLst>
                                        </p:cTn>
                                        <p:tgtEl>
                                          <p:spTgt spid="179"/>
                                        </p:tgtEl>
                                        <p:attrNameLst>
                                          <p:attrName>style.visibility</p:attrName>
                                        </p:attrNameLst>
                                      </p:cBhvr>
                                      <p:to>
                                        <p:strVal val="hidden"/>
                                      </p:to>
                                    </p:set>
                                  </p:childTnLst>
                                </p:cTn>
                              </p:par>
                            </p:childTnLst>
                          </p:cTn>
                        </p:par>
                        <p:par>
                          <p:cTn id="124" fill="hold">
                            <p:stCondLst>
                              <p:cond delay="15600"/>
                            </p:stCondLst>
                            <p:childTnLst>
                              <p:par>
                                <p:cTn id="125" presetClass="exit" nodeType="afterEffect" presetSubtype="32" presetID="23" grpId="25" fill="hold">
                                  <p:stCondLst>
                                    <p:cond delay="0"/>
                                  </p:stCondLst>
                                  <p:iterate type="el" backwards="0">
                                    <p:tmAbs val="0"/>
                                  </p:iterate>
                                  <p:childTnLst>
                                    <p:anim calcmode="lin" valueType="num">
                                      <p:cBhvr>
                                        <p:cTn id="126" dur="650" fill="hold"/>
                                        <p:tgtEl>
                                          <p:spTgt spid="172"/>
                                        </p:tgtEl>
                                        <p:attrNameLst>
                                          <p:attrName>ppt_w</p:attrName>
                                        </p:attrNameLst>
                                      </p:cBhvr>
                                      <p:tavLst>
                                        <p:tav tm="0">
                                          <p:val>
                                            <p:strVal val="ppt_w"/>
                                          </p:val>
                                        </p:tav>
                                        <p:tav tm="100000">
                                          <p:val>
                                            <p:fltVal val="0"/>
                                          </p:val>
                                        </p:tav>
                                      </p:tavLst>
                                    </p:anim>
                                    <p:anim calcmode="lin" valueType="num">
                                      <p:cBhvr>
                                        <p:cTn id="127" dur="650" fill="hold"/>
                                        <p:tgtEl>
                                          <p:spTgt spid="172"/>
                                        </p:tgtEl>
                                        <p:attrNameLst>
                                          <p:attrName>ppt_h</p:attrName>
                                        </p:attrNameLst>
                                      </p:cBhvr>
                                      <p:tavLst>
                                        <p:tav tm="0">
                                          <p:val>
                                            <p:strVal val="ppt_h"/>
                                          </p:val>
                                        </p:tav>
                                        <p:tav tm="100000">
                                          <p:val>
                                            <p:fltVal val="0"/>
                                          </p:val>
                                        </p:tav>
                                      </p:tavLst>
                                    </p:anim>
                                    <p:set>
                                      <p:cBhvr>
                                        <p:cTn id="128" fill="hold">
                                          <p:stCondLst>
                                            <p:cond delay="649"/>
                                          </p:stCondLst>
                                        </p:cTn>
                                        <p:tgtEl>
                                          <p:spTgt spid="172"/>
                                        </p:tgtEl>
                                        <p:attrNameLst>
                                          <p:attrName>style.visibility</p:attrName>
                                        </p:attrNameLst>
                                      </p:cBhvr>
                                      <p:to>
                                        <p:strVal val="hidden"/>
                                      </p:to>
                                    </p:set>
                                  </p:childTnLst>
                                </p:cTn>
                              </p:par>
                            </p:childTnLst>
                          </p:cTn>
                        </p:par>
                        <p:par>
                          <p:cTn id="129" fill="hold">
                            <p:stCondLst>
                              <p:cond delay="16250"/>
                            </p:stCondLst>
                            <p:childTnLst>
                              <p:par>
                                <p:cTn id="130" presetClass="exit" nodeType="afterEffect" presetSubtype="32" presetID="23" grpId="26" fill="hold">
                                  <p:stCondLst>
                                    <p:cond delay="0"/>
                                  </p:stCondLst>
                                  <p:iterate type="el" backwards="0">
                                    <p:tmAbs val="0"/>
                                  </p:iterate>
                                  <p:childTnLst>
                                    <p:anim calcmode="lin" valueType="num">
                                      <p:cBhvr>
                                        <p:cTn id="131" dur="650" fill="hold"/>
                                        <p:tgtEl>
                                          <p:spTgt spid="175"/>
                                        </p:tgtEl>
                                        <p:attrNameLst>
                                          <p:attrName>ppt_w</p:attrName>
                                        </p:attrNameLst>
                                      </p:cBhvr>
                                      <p:tavLst>
                                        <p:tav tm="0">
                                          <p:val>
                                            <p:strVal val="ppt_w"/>
                                          </p:val>
                                        </p:tav>
                                        <p:tav tm="100000">
                                          <p:val>
                                            <p:fltVal val="0"/>
                                          </p:val>
                                        </p:tav>
                                      </p:tavLst>
                                    </p:anim>
                                    <p:anim calcmode="lin" valueType="num">
                                      <p:cBhvr>
                                        <p:cTn id="132" dur="650" fill="hold"/>
                                        <p:tgtEl>
                                          <p:spTgt spid="175"/>
                                        </p:tgtEl>
                                        <p:attrNameLst>
                                          <p:attrName>ppt_h</p:attrName>
                                        </p:attrNameLst>
                                      </p:cBhvr>
                                      <p:tavLst>
                                        <p:tav tm="0">
                                          <p:val>
                                            <p:strVal val="ppt_h"/>
                                          </p:val>
                                        </p:tav>
                                        <p:tav tm="100000">
                                          <p:val>
                                            <p:fltVal val="0"/>
                                          </p:val>
                                        </p:tav>
                                      </p:tavLst>
                                    </p:anim>
                                    <p:set>
                                      <p:cBhvr>
                                        <p:cTn id="133" fill="hold">
                                          <p:stCondLst>
                                            <p:cond delay="649"/>
                                          </p:stCondLst>
                                        </p:cTn>
                                        <p:tgtEl>
                                          <p:spTgt spid="175"/>
                                        </p:tgtEl>
                                        <p:attrNameLst>
                                          <p:attrName>style.visibility</p:attrName>
                                        </p:attrNameLst>
                                      </p:cBhvr>
                                      <p:to>
                                        <p:strVal val="hidden"/>
                                      </p:to>
                                    </p:set>
                                  </p:childTnLst>
                                </p:cTn>
                              </p:par>
                            </p:childTnLst>
                          </p:cTn>
                        </p:par>
                        <p:par>
                          <p:cTn id="134" fill="hold">
                            <p:stCondLst>
                              <p:cond delay="16900"/>
                            </p:stCondLst>
                            <p:childTnLst>
                              <p:par>
                                <p:cTn id="135" presetClass="exit" nodeType="afterEffect" presetSubtype="32" presetID="23" grpId="27" fill="hold">
                                  <p:stCondLst>
                                    <p:cond delay="0"/>
                                  </p:stCondLst>
                                  <p:iterate type="el" backwards="0">
                                    <p:tmAbs val="0"/>
                                  </p:iterate>
                                  <p:childTnLst>
                                    <p:anim calcmode="lin" valueType="num">
                                      <p:cBhvr>
                                        <p:cTn id="136" dur="650" fill="hold"/>
                                        <p:tgtEl>
                                          <p:spTgt spid="177"/>
                                        </p:tgtEl>
                                        <p:attrNameLst>
                                          <p:attrName>ppt_w</p:attrName>
                                        </p:attrNameLst>
                                      </p:cBhvr>
                                      <p:tavLst>
                                        <p:tav tm="0">
                                          <p:val>
                                            <p:strVal val="ppt_w"/>
                                          </p:val>
                                        </p:tav>
                                        <p:tav tm="100000">
                                          <p:val>
                                            <p:fltVal val="0"/>
                                          </p:val>
                                        </p:tav>
                                      </p:tavLst>
                                    </p:anim>
                                    <p:anim calcmode="lin" valueType="num">
                                      <p:cBhvr>
                                        <p:cTn id="137" dur="650" fill="hold"/>
                                        <p:tgtEl>
                                          <p:spTgt spid="177"/>
                                        </p:tgtEl>
                                        <p:attrNameLst>
                                          <p:attrName>ppt_h</p:attrName>
                                        </p:attrNameLst>
                                      </p:cBhvr>
                                      <p:tavLst>
                                        <p:tav tm="0">
                                          <p:val>
                                            <p:strVal val="ppt_h"/>
                                          </p:val>
                                        </p:tav>
                                        <p:tav tm="100000">
                                          <p:val>
                                            <p:fltVal val="0"/>
                                          </p:val>
                                        </p:tav>
                                      </p:tavLst>
                                    </p:anim>
                                    <p:set>
                                      <p:cBhvr>
                                        <p:cTn id="138" fill="hold">
                                          <p:stCondLst>
                                            <p:cond delay="649"/>
                                          </p:stCondLst>
                                        </p:cTn>
                                        <p:tgtEl>
                                          <p:spTgt spid="177"/>
                                        </p:tgtEl>
                                        <p:attrNameLst>
                                          <p:attrName>style.visibility</p:attrName>
                                        </p:attrNameLst>
                                      </p:cBhvr>
                                      <p:to>
                                        <p:strVal val="hidden"/>
                                      </p:to>
                                    </p:set>
                                  </p:childTnLst>
                                </p:cTn>
                              </p:par>
                            </p:childTnLst>
                          </p:cTn>
                        </p:par>
                        <p:par>
                          <p:cTn id="139" fill="hold">
                            <p:stCondLst>
                              <p:cond delay="17550"/>
                            </p:stCondLst>
                            <p:childTnLst>
                              <p:par>
                                <p:cTn id="140" presetClass="exit" nodeType="afterEffect" presetSubtype="32" presetID="23" grpId="28" fill="hold">
                                  <p:stCondLst>
                                    <p:cond delay="0"/>
                                  </p:stCondLst>
                                  <p:iterate type="el" backwards="0">
                                    <p:tmAbs val="0"/>
                                  </p:iterate>
                                  <p:childTnLst>
                                    <p:anim calcmode="lin" valueType="num">
                                      <p:cBhvr>
                                        <p:cTn id="141" dur="650" fill="hold"/>
                                        <p:tgtEl>
                                          <p:spTgt spid="181"/>
                                        </p:tgtEl>
                                        <p:attrNameLst>
                                          <p:attrName>ppt_w</p:attrName>
                                        </p:attrNameLst>
                                      </p:cBhvr>
                                      <p:tavLst>
                                        <p:tav tm="0">
                                          <p:val>
                                            <p:strVal val="ppt_w"/>
                                          </p:val>
                                        </p:tav>
                                        <p:tav tm="100000">
                                          <p:val>
                                            <p:fltVal val="0"/>
                                          </p:val>
                                        </p:tav>
                                      </p:tavLst>
                                    </p:anim>
                                    <p:anim calcmode="lin" valueType="num">
                                      <p:cBhvr>
                                        <p:cTn id="142" dur="650" fill="hold"/>
                                        <p:tgtEl>
                                          <p:spTgt spid="181"/>
                                        </p:tgtEl>
                                        <p:attrNameLst>
                                          <p:attrName>ppt_h</p:attrName>
                                        </p:attrNameLst>
                                      </p:cBhvr>
                                      <p:tavLst>
                                        <p:tav tm="0">
                                          <p:val>
                                            <p:strVal val="ppt_h"/>
                                          </p:val>
                                        </p:tav>
                                        <p:tav tm="100000">
                                          <p:val>
                                            <p:fltVal val="0"/>
                                          </p:val>
                                        </p:tav>
                                      </p:tavLst>
                                    </p:anim>
                                    <p:set>
                                      <p:cBhvr>
                                        <p:cTn id="143" fill="hold">
                                          <p:stCondLst>
                                            <p:cond delay="649"/>
                                          </p:stCondLst>
                                        </p:cTn>
                                        <p:tgtEl>
                                          <p:spTgt spid="181"/>
                                        </p:tgtEl>
                                        <p:attrNameLst>
                                          <p:attrName>style.visibility</p:attrName>
                                        </p:attrNameLst>
                                      </p:cBhvr>
                                      <p:to>
                                        <p:strVal val="hidden"/>
                                      </p:to>
                                    </p:set>
                                  </p:childTnLst>
                                </p:cTn>
                              </p:par>
                            </p:childTnLst>
                          </p:cTn>
                        </p:par>
                        <p:par>
                          <p:cTn id="144" fill="hold">
                            <p:stCondLst>
                              <p:cond delay="18200"/>
                            </p:stCondLst>
                            <p:childTnLst>
                              <p:par>
                                <p:cTn id="145" presetClass="exit" nodeType="afterEffect" presetSubtype="32" presetID="23" grpId="29" fill="hold">
                                  <p:stCondLst>
                                    <p:cond delay="0"/>
                                  </p:stCondLst>
                                  <p:iterate type="el" backwards="0">
                                    <p:tmAbs val="0"/>
                                  </p:iterate>
                                  <p:childTnLst>
                                    <p:anim calcmode="lin" valueType="num">
                                      <p:cBhvr>
                                        <p:cTn id="146" dur="650" fill="hold"/>
                                        <p:tgtEl>
                                          <p:spTgt spid="182"/>
                                        </p:tgtEl>
                                        <p:attrNameLst>
                                          <p:attrName>ppt_w</p:attrName>
                                        </p:attrNameLst>
                                      </p:cBhvr>
                                      <p:tavLst>
                                        <p:tav tm="0">
                                          <p:val>
                                            <p:strVal val="ppt_w"/>
                                          </p:val>
                                        </p:tav>
                                        <p:tav tm="100000">
                                          <p:val>
                                            <p:fltVal val="0"/>
                                          </p:val>
                                        </p:tav>
                                      </p:tavLst>
                                    </p:anim>
                                    <p:anim calcmode="lin" valueType="num">
                                      <p:cBhvr>
                                        <p:cTn id="147" dur="650" fill="hold"/>
                                        <p:tgtEl>
                                          <p:spTgt spid="182"/>
                                        </p:tgtEl>
                                        <p:attrNameLst>
                                          <p:attrName>ppt_h</p:attrName>
                                        </p:attrNameLst>
                                      </p:cBhvr>
                                      <p:tavLst>
                                        <p:tav tm="0">
                                          <p:val>
                                            <p:strVal val="ppt_h"/>
                                          </p:val>
                                        </p:tav>
                                        <p:tav tm="100000">
                                          <p:val>
                                            <p:fltVal val="0"/>
                                          </p:val>
                                        </p:tav>
                                      </p:tavLst>
                                    </p:anim>
                                    <p:set>
                                      <p:cBhvr>
                                        <p:cTn id="148" fill="hold">
                                          <p:stCondLst>
                                            <p:cond delay="649"/>
                                          </p:stCondLst>
                                        </p:cTn>
                                        <p:tgtEl>
                                          <p:spTgt spid="182"/>
                                        </p:tgtEl>
                                        <p:attrNameLst>
                                          <p:attrName>style.visibility</p:attrName>
                                        </p:attrNameLst>
                                      </p:cBhvr>
                                      <p:to>
                                        <p:strVal val="hidden"/>
                                      </p:to>
                                    </p:set>
                                  </p:childTnLst>
                                </p:cTn>
                              </p:par>
                            </p:childTnLst>
                          </p:cTn>
                        </p:par>
                        <p:par>
                          <p:cTn id="149" fill="hold">
                            <p:stCondLst>
                              <p:cond delay="18850"/>
                            </p:stCondLst>
                            <p:childTnLst>
                              <p:par>
                                <p:cTn id="150" presetClass="exit" nodeType="afterEffect" presetSubtype="32" presetID="23" grpId="30" fill="hold">
                                  <p:stCondLst>
                                    <p:cond delay="0"/>
                                  </p:stCondLst>
                                  <p:iterate type="el" backwards="0">
                                    <p:tmAbs val="0"/>
                                  </p:iterate>
                                  <p:childTnLst>
                                    <p:anim calcmode="lin" valueType="num">
                                      <p:cBhvr>
                                        <p:cTn id="151" dur="650" fill="hold"/>
                                        <p:tgtEl>
                                          <p:spTgt spid="183"/>
                                        </p:tgtEl>
                                        <p:attrNameLst>
                                          <p:attrName>ppt_w</p:attrName>
                                        </p:attrNameLst>
                                      </p:cBhvr>
                                      <p:tavLst>
                                        <p:tav tm="0">
                                          <p:val>
                                            <p:strVal val="ppt_w"/>
                                          </p:val>
                                        </p:tav>
                                        <p:tav tm="100000">
                                          <p:val>
                                            <p:fltVal val="0"/>
                                          </p:val>
                                        </p:tav>
                                      </p:tavLst>
                                    </p:anim>
                                    <p:anim calcmode="lin" valueType="num">
                                      <p:cBhvr>
                                        <p:cTn id="152" dur="650" fill="hold"/>
                                        <p:tgtEl>
                                          <p:spTgt spid="183"/>
                                        </p:tgtEl>
                                        <p:attrNameLst>
                                          <p:attrName>ppt_h</p:attrName>
                                        </p:attrNameLst>
                                      </p:cBhvr>
                                      <p:tavLst>
                                        <p:tav tm="0">
                                          <p:val>
                                            <p:strVal val="ppt_h"/>
                                          </p:val>
                                        </p:tav>
                                        <p:tav tm="100000">
                                          <p:val>
                                            <p:fltVal val="0"/>
                                          </p:val>
                                        </p:tav>
                                      </p:tavLst>
                                    </p:anim>
                                    <p:set>
                                      <p:cBhvr>
                                        <p:cTn id="153" fill="hold">
                                          <p:stCondLst>
                                            <p:cond delay="649"/>
                                          </p:stCondLst>
                                        </p:cTn>
                                        <p:tgtEl>
                                          <p:spTgt spid="183"/>
                                        </p:tgtEl>
                                        <p:attrNameLst>
                                          <p:attrName>style.visibility</p:attrName>
                                        </p:attrNameLst>
                                      </p:cBhvr>
                                      <p:to>
                                        <p:strVal val="hidden"/>
                                      </p:to>
                                    </p:set>
                                  </p:childTnLst>
                                </p:cTn>
                              </p:par>
                            </p:childTnLst>
                          </p:cTn>
                        </p:par>
                        <p:par>
                          <p:cTn id="154" fill="hold">
                            <p:stCondLst>
                              <p:cond delay="19500"/>
                            </p:stCondLst>
                            <p:childTnLst>
                              <p:par>
                                <p:cTn id="155" presetClass="exit" nodeType="afterEffect" presetSubtype="32" presetID="23" grpId="31" fill="hold">
                                  <p:stCondLst>
                                    <p:cond delay="0"/>
                                  </p:stCondLst>
                                  <p:iterate type="el" backwards="0">
                                    <p:tmAbs val="0"/>
                                  </p:iterate>
                                  <p:childTnLst>
                                    <p:anim calcmode="lin" valueType="num">
                                      <p:cBhvr>
                                        <p:cTn id="156" dur="650" fill="hold"/>
                                        <p:tgtEl>
                                          <p:spTgt spid="184"/>
                                        </p:tgtEl>
                                        <p:attrNameLst>
                                          <p:attrName>ppt_w</p:attrName>
                                        </p:attrNameLst>
                                      </p:cBhvr>
                                      <p:tavLst>
                                        <p:tav tm="0">
                                          <p:val>
                                            <p:strVal val="ppt_w"/>
                                          </p:val>
                                        </p:tav>
                                        <p:tav tm="100000">
                                          <p:val>
                                            <p:fltVal val="0"/>
                                          </p:val>
                                        </p:tav>
                                      </p:tavLst>
                                    </p:anim>
                                    <p:anim calcmode="lin" valueType="num">
                                      <p:cBhvr>
                                        <p:cTn id="157" dur="650" fill="hold"/>
                                        <p:tgtEl>
                                          <p:spTgt spid="184"/>
                                        </p:tgtEl>
                                        <p:attrNameLst>
                                          <p:attrName>ppt_h</p:attrName>
                                        </p:attrNameLst>
                                      </p:cBhvr>
                                      <p:tavLst>
                                        <p:tav tm="0">
                                          <p:val>
                                            <p:strVal val="ppt_h"/>
                                          </p:val>
                                        </p:tav>
                                        <p:tav tm="100000">
                                          <p:val>
                                            <p:fltVal val="0"/>
                                          </p:val>
                                        </p:tav>
                                      </p:tavLst>
                                    </p:anim>
                                    <p:set>
                                      <p:cBhvr>
                                        <p:cTn id="158" fill="hold">
                                          <p:stCondLst>
                                            <p:cond delay="649"/>
                                          </p:stCondLst>
                                        </p:cTn>
                                        <p:tgtEl>
                                          <p:spTgt spid="184"/>
                                        </p:tgtEl>
                                        <p:attrNameLst>
                                          <p:attrName>style.visibility</p:attrName>
                                        </p:attrNameLst>
                                      </p:cBhvr>
                                      <p:to>
                                        <p:strVal val="hidden"/>
                                      </p:to>
                                    </p:set>
                                  </p:childTnLst>
                                </p:cTn>
                              </p:par>
                            </p:childTnLst>
                          </p:cTn>
                        </p:par>
                        <p:par>
                          <p:cTn id="159" fill="hold">
                            <p:stCondLst>
                              <p:cond delay="20150"/>
                            </p:stCondLst>
                            <p:childTnLst>
                              <p:par>
                                <p:cTn id="160" presetClass="exit" nodeType="afterEffect" presetSubtype="32" presetID="23" grpId="32" fill="hold">
                                  <p:stCondLst>
                                    <p:cond delay="0"/>
                                  </p:stCondLst>
                                  <p:iterate type="el" backwards="0">
                                    <p:tmAbs val="0"/>
                                  </p:iterate>
                                  <p:childTnLst>
                                    <p:anim calcmode="lin" valueType="num">
                                      <p:cBhvr>
                                        <p:cTn id="161" dur="650" fill="hold"/>
                                        <p:tgtEl>
                                          <p:spTgt spid="185"/>
                                        </p:tgtEl>
                                        <p:attrNameLst>
                                          <p:attrName>ppt_w</p:attrName>
                                        </p:attrNameLst>
                                      </p:cBhvr>
                                      <p:tavLst>
                                        <p:tav tm="0">
                                          <p:val>
                                            <p:strVal val="ppt_w"/>
                                          </p:val>
                                        </p:tav>
                                        <p:tav tm="100000">
                                          <p:val>
                                            <p:fltVal val="0"/>
                                          </p:val>
                                        </p:tav>
                                      </p:tavLst>
                                    </p:anim>
                                    <p:anim calcmode="lin" valueType="num">
                                      <p:cBhvr>
                                        <p:cTn id="162" dur="650" fill="hold"/>
                                        <p:tgtEl>
                                          <p:spTgt spid="185"/>
                                        </p:tgtEl>
                                        <p:attrNameLst>
                                          <p:attrName>ppt_h</p:attrName>
                                        </p:attrNameLst>
                                      </p:cBhvr>
                                      <p:tavLst>
                                        <p:tav tm="0">
                                          <p:val>
                                            <p:strVal val="ppt_h"/>
                                          </p:val>
                                        </p:tav>
                                        <p:tav tm="100000">
                                          <p:val>
                                            <p:fltVal val="0"/>
                                          </p:val>
                                        </p:tav>
                                      </p:tavLst>
                                    </p:anim>
                                    <p:set>
                                      <p:cBhvr>
                                        <p:cTn id="163" fill="hold">
                                          <p:stCondLst>
                                            <p:cond delay="649"/>
                                          </p:stCondLst>
                                        </p:cTn>
                                        <p:tgtEl>
                                          <p:spTgt spid="185"/>
                                        </p:tgtEl>
                                        <p:attrNameLst>
                                          <p:attrName>style.visibility</p:attrName>
                                        </p:attrNameLst>
                                      </p:cBhvr>
                                      <p:to>
                                        <p:strVal val="hidden"/>
                                      </p:to>
                                    </p:set>
                                  </p:childTnLst>
                                </p:cTn>
                              </p:par>
                            </p:childTnLst>
                          </p:cTn>
                        </p:par>
                        <p:par>
                          <p:cTn id="164" fill="hold">
                            <p:stCondLst>
                              <p:cond delay="20800"/>
                            </p:stCondLst>
                            <p:childTnLst>
                              <p:par>
                                <p:cTn id="165" presetClass="exit" nodeType="afterEffect" presetSubtype="32" presetID="23" grpId="33" fill="hold">
                                  <p:stCondLst>
                                    <p:cond delay="0"/>
                                  </p:stCondLst>
                                  <p:iterate type="el" backwards="0">
                                    <p:tmAbs val="0"/>
                                  </p:iterate>
                                  <p:childTnLst>
                                    <p:anim calcmode="lin" valueType="num">
                                      <p:cBhvr>
                                        <p:cTn id="166" dur="650" fill="hold"/>
                                        <p:tgtEl>
                                          <p:spTgt spid="186"/>
                                        </p:tgtEl>
                                        <p:attrNameLst>
                                          <p:attrName>ppt_w</p:attrName>
                                        </p:attrNameLst>
                                      </p:cBhvr>
                                      <p:tavLst>
                                        <p:tav tm="0">
                                          <p:val>
                                            <p:strVal val="ppt_w"/>
                                          </p:val>
                                        </p:tav>
                                        <p:tav tm="100000">
                                          <p:val>
                                            <p:fltVal val="0"/>
                                          </p:val>
                                        </p:tav>
                                      </p:tavLst>
                                    </p:anim>
                                    <p:anim calcmode="lin" valueType="num">
                                      <p:cBhvr>
                                        <p:cTn id="167" dur="650" fill="hold"/>
                                        <p:tgtEl>
                                          <p:spTgt spid="186"/>
                                        </p:tgtEl>
                                        <p:attrNameLst>
                                          <p:attrName>ppt_h</p:attrName>
                                        </p:attrNameLst>
                                      </p:cBhvr>
                                      <p:tavLst>
                                        <p:tav tm="0">
                                          <p:val>
                                            <p:strVal val="ppt_h"/>
                                          </p:val>
                                        </p:tav>
                                        <p:tav tm="100000">
                                          <p:val>
                                            <p:fltVal val="0"/>
                                          </p:val>
                                        </p:tav>
                                      </p:tavLst>
                                    </p:anim>
                                    <p:set>
                                      <p:cBhvr>
                                        <p:cTn id="168" fill="hold">
                                          <p:stCondLst>
                                            <p:cond delay="649"/>
                                          </p:stCondLst>
                                        </p:cTn>
                                        <p:tgtEl>
                                          <p:spTgt spid="186"/>
                                        </p:tgtEl>
                                        <p:attrNameLst>
                                          <p:attrName>style.visibility</p:attrName>
                                        </p:attrNameLst>
                                      </p:cBhvr>
                                      <p:to>
                                        <p:strVal val="hidden"/>
                                      </p:to>
                                    </p:set>
                                  </p:childTnLst>
                                </p:cTn>
                              </p:par>
                            </p:childTnLst>
                          </p:cTn>
                        </p:par>
                        <p:par>
                          <p:cTn id="169" fill="hold">
                            <p:stCondLst>
                              <p:cond delay="21450"/>
                            </p:stCondLst>
                            <p:childTnLst>
                              <p:par>
                                <p:cTn id="170" presetClass="exit" nodeType="afterEffect" presetSubtype="32" presetID="23" grpId="34" fill="hold">
                                  <p:stCondLst>
                                    <p:cond delay="0"/>
                                  </p:stCondLst>
                                  <p:iterate type="el" backwards="0">
                                    <p:tmAbs val="0"/>
                                  </p:iterate>
                                  <p:childTnLst>
                                    <p:anim calcmode="lin" valueType="num">
                                      <p:cBhvr>
                                        <p:cTn id="171" dur="650" fill="hold"/>
                                        <p:tgtEl>
                                          <p:spTgt spid="187"/>
                                        </p:tgtEl>
                                        <p:attrNameLst>
                                          <p:attrName>ppt_w</p:attrName>
                                        </p:attrNameLst>
                                      </p:cBhvr>
                                      <p:tavLst>
                                        <p:tav tm="0">
                                          <p:val>
                                            <p:strVal val="ppt_w"/>
                                          </p:val>
                                        </p:tav>
                                        <p:tav tm="100000">
                                          <p:val>
                                            <p:fltVal val="0"/>
                                          </p:val>
                                        </p:tav>
                                      </p:tavLst>
                                    </p:anim>
                                    <p:anim calcmode="lin" valueType="num">
                                      <p:cBhvr>
                                        <p:cTn id="172" dur="650" fill="hold"/>
                                        <p:tgtEl>
                                          <p:spTgt spid="187"/>
                                        </p:tgtEl>
                                        <p:attrNameLst>
                                          <p:attrName>ppt_h</p:attrName>
                                        </p:attrNameLst>
                                      </p:cBhvr>
                                      <p:tavLst>
                                        <p:tav tm="0">
                                          <p:val>
                                            <p:strVal val="ppt_h"/>
                                          </p:val>
                                        </p:tav>
                                        <p:tav tm="100000">
                                          <p:val>
                                            <p:fltVal val="0"/>
                                          </p:val>
                                        </p:tav>
                                      </p:tavLst>
                                    </p:anim>
                                    <p:set>
                                      <p:cBhvr>
                                        <p:cTn id="173" fill="hold">
                                          <p:stCondLst>
                                            <p:cond delay="649"/>
                                          </p:stCondLst>
                                        </p:cTn>
                                        <p:tgtEl>
                                          <p:spTgt spid="187"/>
                                        </p:tgtEl>
                                        <p:attrNameLst>
                                          <p:attrName>style.visibility</p:attrName>
                                        </p:attrNameLst>
                                      </p:cBhvr>
                                      <p:to>
                                        <p:strVal val="hidden"/>
                                      </p:to>
                                    </p:set>
                                  </p:childTnLst>
                                </p:cTn>
                              </p:par>
                            </p:childTnLst>
                          </p:cTn>
                        </p:par>
                        <p:par>
                          <p:cTn id="174" fill="hold">
                            <p:stCondLst>
                              <p:cond delay="22100"/>
                            </p:stCondLst>
                            <p:childTnLst>
                              <p:par>
                                <p:cTn id="175" presetClass="exit" nodeType="afterEffect" presetSubtype="32" presetID="23" grpId="35" fill="hold">
                                  <p:stCondLst>
                                    <p:cond delay="0"/>
                                  </p:stCondLst>
                                  <p:iterate type="el" backwards="0">
                                    <p:tmAbs val="0"/>
                                  </p:iterate>
                                  <p:childTnLst>
                                    <p:anim calcmode="lin" valueType="num">
                                      <p:cBhvr>
                                        <p:cTn id="176" dur="650" fill="hold"/>
                                        <p:tgtEl>
                                          <p:spTgt spid="188"/>
                                        </p:tgtEl>
                                        <p:attrNameLst>
                                          <p:attrName>ppt_w</p:attrName>
                                        </p:attrNameLst>
                                      </p:cBhvr>
                                      <p:tavLst>
                                        <p:tav tm="0">
                                          <p:val>
                                            <p:strVal val="ppt_w"/>
                                          </p:val>
                                        </p:tav>
                                        <p:tav tm="100000">
                                          <p:val>
                                            <p:fltVal val="0"/>
                                          </p:val>
                                        </p:tav>
                                      </p:tavLst>
                                    </p:anim>
                                    <p:anim calcmode="lin" valueType="num">
                                      <p:cBhvr>
                                        <p:cTn id="177" dur="650" fill="hold"/>
                                        <p:tgtEl>
                                          <p:spTgt spid="188"/>
                                        </p:tgtEl>
                                        <p:attrNameLst>
                                          <p:attrName>ppt_h</p:attrName>
                                        </p:attrNameLst>
                                      </p:cBhvr>
                                      <p:tavLst>
                                        <p:tav tm="0">
                                          <p:val>
                                            <p:strVal val="ppt_h"/>
                                          </p:val>
                                        </p:tav>
                                        <p:tav tm="100000">
                                          <p:val>
                                            <p:fltVal val="0"/>
                                          </p:val>
                                        </p:tav>
                                      </p:tavLst>
                                    </p:anim>
                                    <p:set>
                                      <p:cBhvr>
                                        <p:cTn id="178" fill="hold">
                                          <p:stCondLst>
                                            <p:cond delay="649"/>
                                          </p:stCondLst>
                                        </p:cTn>
                                        <p:tgtEl>
                                          <p:spTgt spid="188"/>
                                        </p:tgtEl>
                                        <p:attrNameLst>
                                          <p:attrName>style.visibility</p:attrName>
                                        </p:attrNameLst>
                                      </p:cBhvr>
                                      <p:to>
                                        <p:strVal val="hidden"/>
                                      </p:to>
                                    </p:set>
                                  </p:childTnLst>
                                </p:cTn>
                              </p:par>
                            </p:childTnLst>
                          </p:cTn>
                        </p:par>
                        <p:par>
                          <p:cTn id="179" fill="hold">
                            <p:stCondLst>
                              <p:cond delay="22750"/>
                            </p:stCondLst>
                            <p:childTnLst>
                              <p:par>
                                <p:cTn id="180" presetClass="exit" nodeType="afterEffect" presetSubtype="32" presetID="23" grpId="36" fill="hold">
                                  <p:stCondLst>
                                    <p:cond delay="0"/>
                                  </p:stCondLst>
                                  <p:iterate type="el" backwards="0">
                                    <p:tmAbs val="0"/>
                                  </p:iterate>
                                  <p:childTnLst>
                                    <p:anim calcmode="lin" valueType="num">
                                      <p:cBhvr>
                                        <p:cTn id="181" dur="650" fill="hold"/>
                                        <p:tgtEl>
                                          <p:spTgt spid="189"/>
                                        </p:tgtEl>
                                        <p:attrNameLst>
                                          <p:attrName>ppt_w</p:attrName>
                                        </p:attrNameLst>
                                      </p:cBhvr>
                                      <p:tavLst>
                                        <p:tav tm="0">
                                          <p:val>
                                            <p:strVal val="ppt_w"/>
                                          </p:val>
                                        </p:tav>
                                        <p:tav tm="100000">
                                          <p:val>
                                            <p:fltVal val="0"/>
                                          </p:val>
                                        </p:tav>
                                      </p:tavLst>
                                    </p:anim>
                                    <p:anim calcmode="lin" valueType="num">
                                      <p:cBhvr>
                                        <p:cTn id="182" dur="650" fill="hold"/>
                                        <p:tgtEl>
                                          <p:spTgt spid="189"/>
                                        </p:tgtEl>
                                        <p:attrNameLst>
                                          <p:attrName>ppt_h</p:attrName>
                                        </p:attrNameLst>
                                      </p:cBhvr>
                                      <p:tavLst>
                                        <p:tav tm="0">
                                          <p:val>
                                            <p:strVal val="ppt_h"/>
                                          </p:val>
                                        </p:tav>
                                        <p:tav tm="100000">
                                          <p:val>
                                            <p:fltVal val="0"/>
                                          </p:val>
                                        </p:tav>
                                      </p:tavLst>
                                    </p:anim>
                                    <p:set>
                                      <p:cBhvr>
                                        <p:cTn id="183" fill="hold">
                                          <p:stCondLst>
                                            <p:cond delay="649"/>
                                          </p:stCondLst>
                                        </p:cTn>
                                        <p:tgtEl>
                                          <p:spTgt spid="189"/>
                                        </p:tgtEl>
                                        <p:attrNameLst>
                                          <p:attrName>style.visibility</p:attrName>
                                        </p:attrNameLst>
                                      </p:cBhvr>
                                      <p:to>
                                        <p:strVal val="hidden"/>
                                      </p:to>
                                    </p:set>
                                  </p:childTnLst>
                                </p:cTn>
                              </p:par>
                            </p:childTnLst>
                          </p:cTn>
                        </p:par>
                        <p:par>
                          <p:cTn id="184" fill="hold">
                            <p:stCondLst>
                              <p:cond delay="0"/>
                            </p:stCondLst>
                            <p:childTnLst>
                              <p:par>
                                <p:cTn id="185" presetClass="path" nodeType="afterEffect" presetSubtype="0" presetID="-1" grpId="37" accel="50000" decel="50000" fill="hold">
                                  <p:stCondLst>
                                    <p:cond delay="0"/>
                                  </p:stCondLst>
                                  <p:childTnLst>
                                    <p:animMotion path="M 0.000000 0.000000 L -0.239630 0.077458" origin="layout" pathEditMode="relative">
                                      <p:cBhvr>
                                        <p:cTn id="186" dur="1500" fill="hold"/>
                                        <p:tgtEl>
                                          <p:spTgt spid="167"/>
                                        </p:tgtEl>
                                        <p:attrNameLst>
                                          <p:attrName>ppt_x</p:attrName>
                                          <p:attrName>ppt_y</p:attrName>
                                        </p:attrNameLst>
                                      </p:cBhvr>
                                    </p:animMotion>
                                  </p:childTnLst>
                                </p:cTn>
                              </p:par>
                            </p:childTnLst>
                          </p:cTn>
                        </p:par>
                        <p:par>
                          <p:cTn id="187" fill="hold">
                            <p:stCondLst>
                              <p:cond delay="0"/>
                            </p:stCondLst>
                            <p:childTnLst>
                              <p:par>
                                <p:cTn id="188" presetClass="emph" nodeType="withEffect" presetSubtype="0" presetID="6" grpId="38" accel="50000" decel="50000" fill="hold">
                                  <p:stCondLst>
                                    <p:cond delay="0"/>
                                  </p:stCondLst>
                                  <p:childTnLst>
                                    <p:animScale>
                                      <p:cBhvr>
                                        <p:cTn id="189" dur="1500" fill="hold"/>
                                        <p:tgtEl>
                                          <p:spTgt spid="167"/>
                                        </p:tgtEl>
                                      </p:cBhvr>
                                      <p:by x="150000" y="150000"/>
                                    </p:animScale>
                                  </p:childTnLst>
                                </p:cTn>
                              </p:par>
                            </p:childTnLst>
                          </p:cTn>
                        </p:par>
                        <p:par>
                          <p:cTn id="190" fill="hold">
                            <p:stCondLst>
                              <p:cond delay="0"/>
                            </p:stCondLst>
                            <p:childTnLst>
                              <p:par>
                                <p:cTn id="191" presetClass="path" nodeType="withEffect" presetSubtype="0" presetID="-1" grpId="39" accel="50000" decel="50000" fill="hold">
                                  <p:stCondLst>
                                    <p:cond delay="0"/>
                                  </p:stCondLst>
                                  <p:childTnLst>
                                    <p:animMotion path="M 0.000000 0.000000 L -0.238916 -0.210957" origin="layout" pathEditMode="relative">
                                      <p:cBhvr>
                                        <p:cTn id="192" dur="1500" fill="hold"/>
                                        <p:tgtEl>
                                          <p:spTgt spid="165"/>
                                        </p:tgtEl>
                                        <p:attrNameLst>
                                          <p:attrName>ppt_x</p:attrName>
                                          <p:attrName>ppt_y</p:attrName>
                                        </p:attrNameLst>
                                      </p:cBhvr>
                                    </p:animMotion>
                                  </p:childTnLst>
                                </p:cTn>
                              </p:par>
                            </p:childTnLst>
                          </p:cTn>
                        </p:par>
                        <p:par>
                          <p:cTn id="193" fill="hold">
                            <p:stCondLst>
                              <p:cond delay="0"/>
                            </p:stCondLst>
                            <p:childTnLst>
                              <p:par>
                                <p:cTn id="194" presetClass="emph" nodeType="withEffect" presetSubtype="0" presetID="6" grpId="40" accel="50000" decel="50000" fill="hold">
                                  <p:stCondLst>
                                    <p:cond delay="0"/>
                                  </p:stCondLst>
                                  <p:childTnLst>
                                    <p:animScale>
                                      <p:cBhvr>
                                        <p:cTn id="195" dur="1500" fill="hold"/>
                                        <p:tgtEl>
                                          <p:spTgt spid="165"/>
                                        </p:tgtEl>
                                      </p:cBhvr>
                                      <p:by x="150000" y="150000"/>
                                    </p:animScale>
                                  </p:childTnLst>
                                </p:cTn>
                              </p:par>
                            </p:childTnLst>
                          </p:cTn>
                        </p:par>
                        <p:par>
                          <p:cTn id="196" fill="hold">
                            <p:stCondLst>
                              <p:cond delay="0"/>
                            </p:stCondLst>
                            <p:childTnLst>
                              <p:par>
                                <p:cTn id="197" presetClass="path" nodeType="withEffect" presetSubtype="0" presetID="-1" grpId="41" accel="50000" decel="50000" fill="hold">
                                  <p:stCondLst>
                                    <p:cond delay="0"/>
                                  </p:stCondLst>
                                  <p:childTnLst>
                                    <p:animMotion path="M 0.000000 0.000000 L -0.235577 -0.165496" origin="layout" pathEditMode="relative">
                                      <p:cBhvr>
                                        <p:cTn id="198" dur="1500" fill="hold"/>
                                        <p:tgtEl>
                                          <p:spTgt spid="166"/>
                                        </p:tgtEl>
                                        <p:attrNameLst>
                                          <p:attrName>ppt_x</p:attrName>
                                          <p:attrName>ppt_y</p:attrName>
                                        </p:attrNameLst>
                                      </p:cBhvr>
                                    </p:animMotion>
                                  </p:childTnLst>
                                </p:cTn>
                              </p:par>
                            </p:childTnLst>
                          </p:cTn>
                        </p:par>
                        <p:par>
                          <p:cTn id="199" fill="hold">
                            <p:stCondLst>
                              <p:cond delay="0"/>
                            </p:stCondLst>
                            <p:childTnLst>
                              <p:par>
                                <p:cTn id="200" presetClass="emph" nodeType="withEffect" presetSubtype="0" presetID="6" grpId="42" accel="50000" decel="50000" fill="hold">
                                  <p:stCondLst>
                                    <p:cond delay="0"/>
                                  </p:stCondLst>
                                  <p:childTnLst>
                                    <p:animScale>
                                      <p:cBhvr>
                                        <p:cTn id="201" dur="1500" fill="hold"/>
                                        <p:tgtEl>
                                          <p:spTgt spid="166"/>
                                        </p:tgtEl>
                                      </p:cBhvr>
                                      <p:by x="150000" y="150000"/>
                                    </p:animScale>
                                  </p:childTnLst>
                                </p:cTn>
                              </p:par>
                            </p:childTnLst>
                          </p:cTn>
                        </p:par>
                        <p:par>
                          <p:cTn id="202" fill="hold">
                            <p:stCondLst>
                              <p:cond delay="1500"/>
                            </p:stCondLst>
                            <p:childTnLst>
                              <p:par>
                                <p:cTn id="203" presetClass="exit" nodeType="afterEffect" presetSubtype="32" presetID="23" grpId="43" fill="hold">
                                  <p:stCondLst>
                                    <p:cond delay="0"/>
                                  </p:stCondLst>
                                  <p:iterate type="el" backwards="0">
                                    <p:tmAbs val="0"/>
                                  </p:iterate>
                                  <p:childTnLst>
                                    <p:anim calcmode="lin" valueType="num">
                                      <p:cBhvr>
                                        <p:cTn id="204" dur="950" fill="hold"/>
                                        <p:tgtEl>
                                          <p:spTgt spid="164"/>
                                        </p:tgtEl>
                                        <p:attrNameLst>
                                          <p:attrName>ppt_w</p:attrName>
                                        </p:attrNameLst>
                                      </p:cBhvr>
                                      <p:tavLst>
                                        <p:tav tm="0">
                                          <p:val>
                                            <p:strVal val="ppt_w"/>
                                          </p:val>
                                        </p:tav>
                                        <p:tav tm="100000">
                                          <p:val>
                                            <p:fltVal val="0"/>
                                          </p:val>
                                        </p:tav>
                                      </p:tavLst>
                                    </p:anim>
                                    <p:anim calcmode="lin" valueType="num">
                                      <p:cBhvr>
                                        <p:cTn id="205" dur="950" fill="hold"/>
                                        <p:tgtEl>
                                          <p:spTgt spid="164"/>
                                        </p:tgtEl>
                                        <p:attrNameLst>
                                          <p:attrName>ppt_h</p:attrName>
                                        </p:attrNameLst>
                                      </p:cBhvr>
                                      <p:tavLst>
                                        <p:tav tm="0">
                                          <p:val>
                                            <p:strVal val="ppt_h"/>
                                          </p:val>
                                        </p:tav>
                                        <p:tav tm="100000">
                                          <p:val>
                                            <p:fltVal val="0"/>
                                          </p:val>
                                        </p:tav>
                                      </p:tavLst>
                                    </p:anim>
                                    <p:set>
                                      <p:cBhvr>
                                        <p:cTn id="206" fill="hold">
                                          <p:stCondLst>
                                            <p:cond delay="949"/>
                                          </p:stCondLst>
                                        </p:cTn>
                                        <p:tgtEl>
                                          <p:spTgt spid="164"/>
                                        </p:tgtEl>
                                        <p:attrNameLst>
                                          <p:attrName>style.visibility</p:attrName>
                                        </p:attrNameLst>
                                      </p:cBhvr>
                                      <p:to>
                                        <p:strVal val="hidden"/>
                                      </p:to>
                                    </p:set>
                                  </p:childTnLst>
                                </p:cTn>
                              </p:par>
                            </p:childTnLst>
                          </p:cTn>
                        </p:par>
                        <p:par>
                          <p:cTn id="207" fill="hold">
                            <p:stCondLst>
                              <p:cond delay="2450"/>
                            </p:stCondLst>
                            <p:childTnLst>
                              <p:par>
                                <p:cTn id="208" presetClass="exit" nodeType="afterEffect" presetSubtype="32" presetID="23" grpId="44" fill="hold">
                                  <p:stCondLst>
                                    <p:cond delay="0"/>
                                  </p:stCondLst>
                                  <p:iterate type="el" backwards="0">
                                    <p:tmAbs val="0"/>
                                  </p:iterate>
                                  <p:childTnLst>
                                    <p:anim calcmode="lin" valueType="num">
                                      <p:cBhvr>
                                        <p:cTn id="209" dur="950" fill="hold"/>
                                        <p:tgtEl>
                                          <p:spTgt spid="168"/>
                                        </p:tgtEl>
                                        <p:attrNameLst>
                                          <p:attrName>ppt_w</p:attrName>
                                        </p:attrNameLst>
                                      </p:cBhvr>
                                      <p:tavLst>
                                        <p:tav tm="0">
                                          <p:val>
                                            <p:strVal val="ppt_w"/>
                                          </p:val>
                                        </p:tav>
                                        <p:tav tm="100000">
                                          <p:val>
                                            <p:fltVal val="0"/>
                                          </p:val>
                                        </p:tav>
                                      </p:tavLst>
                                    </p:anim>
                                    <p:anim calcmode="lin" valueType="num">
                                      <p:cBhvr>
                                        <p:cTn id="210" dur="950" fill="hold"/>
                                        <p:tgtEl>
                                          <p:spTgt spid="168"/>
                                        </p:tgtEl>
                                        <p:attrNameLst>
                                          <p:attrName>ppt_h</p:attrName>
                                        </p:attrNameLst>
                                      </p:cBhvr>
                                      <p:tavLst>
                                        <p:tav tm="0">
                                          <p:val>
                                            <p:strVal val="ppt_h"/>
                                          </p:val>
                                        </p:tav>
                                        <p:tav tm="100000">
                                          <p:val>
                                            <p:fltVal val="0"/>
                                          </p:val>
                                        </p:tav>
                                      </p:tavLst>
                                    </p:anim>
                                    <p:set>
                                      <p:cBhvr>
                                        <p:cTn id="211" fill="hold">
                                          <p:stCondLst>
                                            <p:cond delay="949"/>
                                          </p:stCondLst>
                                        </p:cTn>
                                        <p:tgtEl>
                                          <p:spTgt spid="168"/>
                                        </p:tgtEl>
                                        <p:attrNameLst>
                                          <p:attrName>style.visibility</p:attrName>
                                        </p:attrNameLst>
                                      </p:cBhvr>
                                      <p:to>
                                        <p:strVal val="hidden"/>
                                      </p:to>
                                    </p:set>
                                  </p:childTnLst>
                                </p:cTn>
                              </p:par>
                            </p:childTnLst>
                          </p:cTn>
                        </p:par>
                        <p:par>
                          <p:cTn id="212" fill="hold">
                            <p:stCondLst>
                              <p:cond delay="3400"/>
                            </p:stCondLst>
                            <p:childTnLst>
                              <p:par>
                                <p:cTn id="213" presetClass="exit" nodeType="afterEffect" presetSubtype="0" presetID="1" grpId="45" fill="hold">
                                  <p:stCondLst>
                                    <p:cond delay="0"/>
                                  </p:stCondLst>
                                  <p:iterate type="el" backwards="0">
                                    <p:tmAbs val="0"/>
                                  </p:iterate>
                                  <p:childTnLst>
                                    <p:set>
                                      <p:cBhvr>
                                        <p:cTn id="214" fill="hold">
                                          <p:stCondLst>
                                            <p:cond delay="0"/>
                                          </p:stCondLst>
                                        </p:cTn>
                                        <p:tgtEl>
                                          <p:spTgt spid="1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20"/>
      <p:bldP build="whole" bldLvl="1" animBg="1" rev="0" advAuto="0" spid="183" grpId="30"/>
      <p:bldP build="whole" bldLvl="1" animBg="1" rev="0" advAuto="0" spid="178" grpId="9"/>
      <p:bldP build="whole" bldLvl="1" animBg="1" rev="0" advAuto="0" spid="179" grpId="10"/>
      <p:bldP build="whole" bldLvl="1" animBg="1" rev="0" advAuto="0" spid="189" grpId="5"/>
      <p:bldP build="whole" bldLvl="1" animBg="1" rev="0" advAuto="0" spid="182" grpId="15"/>
      <p:bldP build="whole" bldLvl="1" animBg="1" rev="0" advAuto="0" spid="175" grpId="12"/>
      <p:bldP build="whole" bldLvl="1" animBg="1" rev="0" advAuto="0" spid="186" grpId="7"/>
      <p:bldP build="whole" bldLvl="1" animBg="1" rev="0" advAuto="0" spid="171" grpId="8"/>
      <p:bldP build="whole" bldLvl="1" animBg="1" rev="0" advAuto="0" spid="188" grpId="35"/>
      <p:bldP build="whole" bldLvl="1" animBg="1" rev="0" advAuto="0" spid="178" grpId="23"/>
      <p:bldP build="whole" bldLvl="1" animBg="1" rev="0" advAuto="0" spid="179" grpId="24"/>
      <p:bldP build="whole" bldLvl="1" animBg="1" rev="0" advAuto="0" spid="187" grpId="3"/>
      <p:bldP build="whole" bldLvl="1" animBg="1" rev="0" advAuto="0" spid="182" grpId="29"/>
      <p:bldP build="whole" bldLvl="1" animBg="1" rev="0" advAuto="0" spid="175" grpId="26"/>
      <p:bldP build="whole" bldLvl="1" animBg="1" rev="0" advAuto="0" spid="165" grpId="40"/>
      <p:bldP build="whole" bldLvl="1" animBg="1" rev="0" advAuto="0" spid="171" grpId="22"/>
      <p:bldP build="whole" bldLvl="1" animBg="1" rev="0" advAuto="0" spid="184" grpId="31"/>
      <p:bldP build="whole" bldLvl="1" animBg="1" rev="0" advAuto="0" spid="172" grpId="14"/>
      <p:bldP build="whole" bldLvl="1" animBg="1" rev="0" advAuto="0" spid="180" grpId="18"/>
      <p:bldP build="whole" bldLvl="1" animBg="1" rev="0" advAuto="0" spid="180" grpId="19"/>
      <p:bldP build="whole" bldLvl="1" animBg="1" rev="0" advAuto="0" spid="189" grpId="36"/>
      <p:bldP build="whole" bldLvl="1" animBg="1" rev="0" advAuto="0" spid="185" grpId="6"/>
      <p:bldP build="whole" bldLvl="1" animBg="1" rev="0" advAuto="0" spid="186" grpId="33"/>
      <p:bldP build="whole" bldLvl="1" animBg="1" rev="0" advAuto="0" spid="167" grpId="38"/>
      <p:bldP build="whole" bldLvl="1" animBg="1" rev="0" advAuto="0" spid="164" grpId="43"/>
      <p:bldP build="whole" bldLvl="1" animBg="1" rev="0" advAuto="0" spid="170" grpId="1"/>
      <p:bldP build="whole" bldLvl="1" animBg="1" rev="0" advAuto="0" spid="172" grpId="25"/>
      <p:bldP build="whole" bldLvl="1" animBg="1" rev="0" advAuto="0" spid="181" grpId="17"/>
      <p:bldP build="whole" bldLvl="1" animBg="1" rev="0" advAuto="0" spid="187" grpId="34"/>
      <p:bldP build="whole" bldLvl="1" animBg="1" rev="0" advAuto="0" spid="183" grpId="11"/>
      <p:bldP build="whole" bldLvl="1" animBg="1" rev="0" advAuto="0" spid="188" grpId="4"/>
      <p:bldP build="whole" bldLvl="1" animBg="1" rev="0" advAuto="0" spid="166" grpId="42"/>
      <p:bldP build="whole" bldLvl="1" animBg="1" rev="0" advAuto="0" spid="168" grpId="44"/>
      <p:bldP build="whole" bldLvl="1" animBg="1" rev="0" advAuto="0" spid="191" grpId="45"/>
      <p:bldP build="whole" bldLvl="1" animBg="1" rev="0" advAuto="0" spid="177" grpId="16"/>
      <p:bldP build="whole" bldLvl="1" animBg="1" rev="0" advAuto="0" spid="181" grpId="28"/>
      <p:bldP build="whole" bldLvl="1" animBg="1" rev="0" advAuto="0" spid="185" grpId="32"/>
      <p:bldP build="whole" bldLvl="1" animBg="1" rev="0" advAuto="0" spid="170" grpId="21"/>
      <p:bldP build="whole" bldLvl="1" animBg="1" rev="0" advAuto="0" spid="176" grpId="13"/>
      <p:bldP build="whole" bldLvl="1" animBg="1" rev="0" advAuto="0" spid="177" grpId="27"/>
      <p:bldP build="whole" bldLvl="1" animBg="1" rev="0" advAuto="0" spid="184"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